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56" r:id="rId4"/>
    <p:sldId id="259" r:id="rId5"/>
    <p:sldId id="309" r:id="rId6"/>
    <p:sldId id="310" r:id="rId7"/>
    <p:sldId id="311" r:id="rId8"/>
    <p:sldId id="312" r:id="rId9"/>
    <p:sldId id="261" r:id="rId10"/>
    <p:sldId id="313" r:id="rId11"/>
    <p:sldId id="264" r:id="rId12"/>
    <p:sldId id="307" r:id="rId13"/>
    <p:sldId id="267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FE80C0-0F3B-4835-8DCB-71FEE6D8DA3D}">
          <p14:sldIdLst>
            <p14:sldId id="257"/>
            <p14:sldId id="263"/>
            <p14:sldId id="256"/>
          </p14:sldIdLst>
        </p14:section>
        <p14:section name="Раздел без заголовка" id="{C8C4A0FD-47B5-44ED-88D2-D6B421D4B7B7}">
          <p14:sldIdLst>
            <p14:sldId id="259"/>
            <p14:sldId id="309"/>
            <p14:sldId id="310"/>
            <p14:sldId id="311"/>
            <p14:sldId id="312"/>
            <p14:sldId id="261"/>
            <p14:sldId id="313"/>
            <p14:sldId id="264"/>
            <p14:sldId id="307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0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52" d="100"/>
          <a:sy n="52" d="100"/>
        </p:scale>
        <p:origin x="-2928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7DF4F7-68FD-4761-B7D7-D28FBFBF416E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C788BB-D720-47B7-B491-9E93C41D8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788BB-D720-47B7-B491-9E93C41D80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3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3AA8-3D95-4FC8-9235-A115FC2C7424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6F19-C6B9-4730-A55F-0AC63FB5A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B3F7-AF18-400D-968C-C2C7170CCBED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C5CF-FF3E-4E60-82A0-F69A0F987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1FC8-82B0-4870-823D-8A927FB00ACC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0CC1-C3A5-4BE2-A748-B2E81B6CC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7C66-D19C-4330-8EA0-0E58C9A1F46D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B422-E29B-42A5-A5B9-9A6254122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9961-CD57-4225-B578-26DB90A6188E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4107-54FB-46A8-A225-8D0F1C7D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0A50-E9CC-44B7-8D51-6E3FB08348E9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00BF-395F-4C13-8A1F-3982858A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F605-58DD-4D5C-8AC7-FFAAE12E69CB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337E-5F32-4872-8CC8-3A033A4C0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2811-5C60-45F5-8F8A-217D2B48097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4DC1-7025-4581-BF36-23248BAF1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2563-AA50-46AE-8ECD-6D0113F47BDD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463F-CC0E-49BD-BDD9-4EE5B55AB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8A62-0716-4390-A0DA-293265441027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AE61-13E5-4790-890E-224E21F3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3D6B-6708-4B25-B4D2-9AD39DFA00E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284E-9F2C-4740-8CA4-22086035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2BFDE-1542-49A0-9DCE-F9F816232A8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FC57D-6D92-4E26-8B9C-AB69CF47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331640" y="764704"/>
            <a:ext cx="74888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на соискание статуса муниципальной инновационной площадки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«Новые формы и содержание работы по патриотическому воспитанию с включением родителей в образовательное пространство дошкольного учреждения»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сообщество детских садов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Петровское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45" y="335406"/>
            <a:ext cx="858595" cy="85859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115616" y="566738"/>
            <a:ext cx="741719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работы с родителями: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Гостиные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«Мы люди одной страны»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Совместные 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Практикумы, мастер-классы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Обсуждение и распространение семейного опыта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Акции патриотической направленности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«Родительская почта»  - выявление запросов родителей по проблеме патриотического воспитания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16" y="-42860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49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54278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4279" name="Прямоугольник 6"/>
          <p:cNvSpPr>
            <a:spLocks noChangeArrowheads="1"/>
          </p:cNvSpPr>
          <p:nvPr/>
        </p:nvSpPr>
        <p:spPr bwMode="auto">
          <a:xfrm>
            <a:off x="539750" y="517525"/>
            <a:ext cx="806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4280" name="Прямоугольник 7"/>
          <p:cNvSpPr>
            <a:spLocks noChangeArrowheads="1"/>
          </p:cNvSpPr>
          <p:nvPr/>
        </p:nvSpPr>
        <p:spPr bwMode="auto">
          <a:xfrm>
            <a:off x="828674" y="337444"/>
            <a:ext cx="7775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Дорожная карта реализации проекта (фрагмент)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32547" y="1339438"/>
          <a:ext cx="5278905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2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методической и специальной литературы по проблеме, сбор  информации на предмет социального заказа.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Печатные материалы, анализ.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Постникова Л.В.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Керимова В.А.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Анкетирование педагогов, анкетирование родителей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Печатные материалы, анализ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Заведующие ДОУ Петровского поселения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интернет-блога детского сада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Интернет - блог детского сада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Ответственные за сайт ДОУ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4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Аукцион педагогических идей внутри детского сада по нетрадиционным формам работы с семьей.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Печатный материал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Керимова В.А.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Гусева Е.Г.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Мастер-класс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Печатный материал, презентация  практических результатов.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Мезина</a:t>
                      </a:r>
                      <a:r>
                        <a:rPr lang="ru-RU" sz="1200" dirty="0">
                          <a:effectLst/>
                        </a:rPr>
                        <a:t> Ю.Н.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Казаринова Т.Н.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91" y="85807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54278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4279" name="Прямоугольник 6"/>
          <p:cNvSpPr>
            <a:spLocks noChangeArrowheads="1"/>
          </p:cNvSpPr>
          <p:nvPr/>
        </p:nvSpPr>
        <p:spPr bwMode="auto">
          <a:xfrm>
            <a:off x="539750" y="517525"/>
            <a:ext cx="806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332656"/>
            <a:ext cx="7414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условия для проявления патриотических чувств детей и 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Активизирован вовлеченность родителей в образовательный процесс ДОУ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система занятий по патриотическому воспитанию дошкольников в процессе развития проектной деятельности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Подготовлены методические рекомендации по взаимодействию с семьями воспитанников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 банк фото-видеотеки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Обогащена РППС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описана модель работы с родителями по нравственно-патриотическому воспитанию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раздела по теме МИП на сайте Учреждения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пакет нормативных документов, локальных актов, анкет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19" y="11087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679" t="15456" b="3484"/>
          <a:stretch/>
        </p:blipFill>
        <p:spPr>
          <a:xfrm>
            <a:off x="2839764" y="4858694"/>
            <a:ext cx="3106663" cy="191714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2" descr="C:\Users\Денис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025" y="92076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5366" name="Прямоугольник 3"/>
          <p:cNvSpPr>
            <a:spLocks noChangeArrowheads="1"/>
          </p:cNvSpPr>
          <p:nvPr/>
        </p:nvSpPr>
        <p:spPr bwMode="auto">
          <a:xfrm>
            <a:off x="971600" y="1039813"/>
            <a:ext cx="74881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“Любовь к Родине начинается с семьи”.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Ф. Бекон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68" y="2500811"/>
            <a:ext cx="6603082" cy="3977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83" y="202903"/>
            <a:ext cx="919337" cy="9193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475656" y="476672"/>
            <a:ext cx="643447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 для вовлечения родителей в систему работы по нравственно-патриотическому воспитанию дошкольников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29" y="173138"/>
            <a:ext cx="1025326" cy="1025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31" y="3632840"/>
            <a:ext cx="3338129" cy="288703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детства по своим психологическим характеристикам наиболее благоприятен для воспитания патриотизма, так как дошкольник отвечает доверием взрослому, ему присуща подражательность, внушаемость, эмоциональная отзывчивость, искренность чувств. Знания, впечатления, пережитые в детстве, остаются с человеком на всю жизнь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Признание приоритета семейного воспитания требует иных форм взаимодействия семьи и детского сада.</a:t>
            </a: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49" y="44450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апробировании новых форм работы с семьёй будет выработана новая философия взаимодействия ДОУ с родителями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педагогических технологий в работе с детьми по нравственно-патриотическому воспитанию с включением родителей в образовательное пространство дошкольного учреждения.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31" y="29297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Направленность проекта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Интеграция совместных усилий семьи и педагогов ДОУ в нравственно-патриотическом воспитании дошкольников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проекта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Моделирование процесса повышения мотивации родителей к участию в нравственно-патриотическом воспитании образовательного процесса дошкольного учреждения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99" y="4749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4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ель проекта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Выстраивание качественно новой системы работы детского сада по патриотическому воспитанию с включением родителей в образовательное пространство учреждения и всех субъектов образовательного процесса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91" y="95823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59623" r="1377" b="4737"/>
          <a:stretch/>
        </p:blipFill>
        <p:spPr>
          <a:xfrm>
            <a:off x="1265452" y="4010025"/>
            <a:ext cx="7704856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17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педагогический процесс с максимальным привлечением в него 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Апробирование новых форм работы с семьёй, как фактора нравственно-патриотического развития ребенка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Осуществить сопровождение по развитию компетенции педагогических кадров в вопросах семейного и патриотического воспитания, обогащению профессионально-технологического арсенала педагогов, занятых в воспитательном процессе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условия для создания целевых проектов, внедрения новых эффективных образовательных технологий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сопровождение семей в вопросах воспитания у детей чувств любви и привязанности к родителям, родному дому, Родине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49" y="27414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19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899592" y="0"/>
            <a:ext cx="698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Традиционные формы работы с родителями: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«Роль семьи в воспитании патриота»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собрания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родителей: оформление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выставок, рисунков, стенгазет, изготовление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макетов,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поисковая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деятельность, экскурсии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памятным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местам и 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23" y="-39699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9271" b="6949"/>
          <a:stretch/>
        </p:blipFill>
        <p:spPr>
          <a:xfrm>
            <a:off x="2411760" y="4070331"/>
            <a:ext cx="2438009" cy="2723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300" y="3978927"/>
            <a:ext cx="2111123" cy="281482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582</Words>
  <Application>Microsoft Office PowerPoint</Application>
  <PresentationFormat>Экран (4:3)</PresentationFormat>
  <Paragraphs>150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11</cp:lastModifiedBy>
  <cp:revision>85</cp:revision>
  <cp:lastPrinted>2023-01-18T07:11:23Z</cp:lastPrinted>
  <dcterms:created xsi:type="dcterms:W3CDTF">2018-03-06T07:29:51Z</dcterms:created>
  <dcterms:modified xsi:type="dcterms:W3CDTF">2023-03-03T07:31:53Z</dcterms:modified>
</cp:coreProperties>
</file>