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9" r:id="rId1"/>
  </p:sldMasterIdLst>
  <p:notesMasterIdLst>
    <p:notesMasterId r:id="rId18"/>
  </p:notesMasterIdLst>
  <p:sldIdLst>
    <p:sldId id="278" r:id="rId2"/>
    <p:sldId id="280" r:id="rId3"/>
    <p:sldId id="276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93E65084-76DD-42E4-9102-D478D1285156}">
          <p14:sldIdLst>
            <p14:sldId id="278"/>
            <p14:sldId id="280"/>
            <p14:sldId id="276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347"/>
            <p14:sldId id="348"/>
            <p14:sldId id="350"/>
            <p14:sldId id="35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66"/>
    <a:srgbClr val="003366"/>
    <a:srgbClr val="800000"/>
    <a:srgbClr val="75CCE7"/>
    <a:srgbClr val="3F7819"/>
    <a:srgbClr val="EAF6D1"/>
    <a:srgbClr val="CCECFF"/>
    <a:srgbClr val="D9D9D9"/>
    <a:srgbClr val="008080"/>
    <a:srgbClr val="AD99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142" autoAdjust="0"/>
    <p:restoredTop sz="91871" autoAdjust="0"/>
  </p:normalViewPr>
  <p:slideViewPr>
    <p:cSldViewPr snapToGrid="0">
      <p:cViewPr varScale="1">
        <p:scale>
          <a:sx n="84" d="100"/>
          <a:sy n="84" d="100"/>
        </p:scale>
        <p:origin x="-1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F037A-470A-45A9-A107-3C68B4BAFB9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3CD95-9A95-49A9-9D6C-46F9F477D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613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6873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06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46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1932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53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9373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96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4024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950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6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03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06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09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772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849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113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574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CB896F-4FB4-4536-8B58-8B87EF4FD50C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D2821A-DEA9-477C-91F1-D2070BDE8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4529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  <p:sldLayoutId id="2147484461" r:id="rId12"/>
    <p:sldLayoutId id="2147484462" r:id="rId13"/>
    <p:sldLayoutId id="2147484463" r:id="rId14"/>
    <p:sldLayoutId id="2147484464" r:id="rId15"/>
    <p:sldLayoutId id="2147484465" r:id="rId16"/>
    <p:sldLayoutId id="21474844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8917" y="205648"/>
            <a:ext cx="7197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Муниципальное дошкольное образовательное учреждение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№ 22 с.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Дмитриановское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1888" y="2143703"/>
            <a:ext cx="3423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Проект «Эхо Великой войны в моей  семье»</a:t>
            </a:r>
            <a:r>
              <a:rPr lang="ru-RU" sz="2400" i="1" dirty="0" smtClean="0"/>
              <a:t>"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695720" y="4516915"/>
            <a:ext cx="496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Автор:Слезина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Галина Юрьевна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воспитатель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2444" y="5596568"/>
            <a:ext cx="252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Дмитриановское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, 2015 г.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Администратор\Рабочий стол\Проекты2014-2015\проект к 70 летию победы\32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9945" y="829340"/>
            <a:ext cx="5167422" cy="3466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74013226"/>
      </p:ext>
    </p:extLst>
  </p:cSld>
  <p:clrMapOvr>
    <a:masterClrMapping/>
  </p:clrMapOvr>
  <p:transition spd="slow" advTm="11359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7"/>
            <a:ext cx="12192000" cy="689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Администратор\Рабочий стол\Проекты2014-2015\проект к 70 летию победы\DSCN1139.jpg"/>
          <p:cNvPicPr/>
          <p:nvPr/>
        </p:nvPicPr>
        <p:blipFill>
          <a:blip r:embed="rId3" cstate="print"/>
          <a:srcRect l="28381" t="1709" r="12925"/>
          <a:stretch>
            <a:fillRect/>
          </a:stretch>
        </p:blipFill>
        <p:spPr bwMode="auto">
          <a:xfrm>
            <a:off x="1560195" y="2297430"/>
            <a:ext cx="2051685" cy="2948940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4" name="Рисунок 3" descr="C:\Documents and Settings\Администратор\Рабочий стол\Проекты2014-2015\проект к 70 летию победы\DSCN1142.jpg"/>
          <p:cNvPicPr/>
          <p:nvPr/>
        </p:nvPicPr>
        <p:blipFill>
          <a:blip r:embed="rId4" cstate="print"/>
          <a:srcRect l="32068" r="11170" b="9188"/>
          <a:stretch>
            <a:fillRect/>
          </a:stretch>
        </p:blipFill>
        <p:spPr bwMode="auto">
          <a:xfrm>
            <a:off x="6498783" y="374374"/>
            <a:ext cx="2280285" cy="285750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RelaxedModerately"/>
            <a:lightRig rig="threePt" dir="t"/>
          </a:scene3d>
        </p:spPr>
      </p:pic>
      <p:pic>
        <p:nvPicPr>
          <p:cNvPr id="6" name="Рисунок 5" descr="C:\Documents and Settings\Администратор\Рабочий стол\Проекты2014-2015\проект к 70 летию победы\DSCN1391.jpg"/>
          <p:cNvPicPr/>
          <p:nvPr/>
        </p:nvPicPr>
        <p:blipFill>
          <a:blip r:embed="rId5" cstate="print"/>
          <a:srcRect t="1923" r="6360" b="5128"/>
          <a:stretch>
            <a:fillRect/>
          </a:stretch>
        </p:blipFill>
        <p:spPr bwMode="auto">
          <a:xfrm>
            <a:off x="2476500" y="0"/>
            <a:ext cx="3398520" cy="2160270"/>
          </a:xfrm>
          <a:prstGeom prst="rect">
            <a:avLst/>
          </a:prstGeom>
          <a:ln>
            <a:noFill/>
          </a:ln>
          <a:effectLst>
            <a:glow rad="139700">
              <a:srgbClr val="00B0F0">
                <a:alpha val="40000"/>
              </a:srgbClr>
            </a:glow>
            <a:softEdge rad="127000"/>
          </a:effectLst>
        </p:spPr>
      </p:pic>
      <p:pic>
        <p:nvPicPr>
          <p:cNvPr id="7" name="Рисунок 6" descr="C:\Documents and Settings\Администратор\Рабочий стол\Проекты2014-2015\проект к 70 летию победы\DSCN1151.jpg"/>
          <p:cNvPicPr/>
          <p:nvPr/>
        </p:nvPicPr>
        <p:blipFill>
          <a:blip r:embed="rId6" cstate="print"/>
          <a:srcRect l="1122" t="6624" r="4273" b="11058"/>
          <a:stretch>
            <a:fillRect/>
          </a:stretch>
        </p:blipFill>
        <p:spPr bwMode="auto">
          <a:xfrm>
            <a:off x="2965073" y="4589145"/>
            <a:ext cx="2921378" cy="1903095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755380" y="160020"/>
            <a:ext cx="3436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Все мальчишки всей страны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Быть отважными должны.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Чтоб границы охранялись.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Чтобы люди улыбались.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Чтобы не было войны.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 descr="C:\Documents and Settings\Администратор\Рабочий стол\Проекты2014-2015\проект к 70 летию победы\P103089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5178" y="2113060"/>
            <a:ext cx="3576927" cy="267097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453867902"/>
      </p:ext>
    </p:extLst>
  </p:cSld>
  <p:clrMapOvr>
    <a:masterClrMapping/>
  </p:clrMapOvr>
  <p:transition spd="slow" advTm="1418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Администратор\Рабочий стол\Проекты2014-2015\проект к 70 летию победы\DSCN14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6515" y="1244667"/>
            <a:ext cx="3722609" cy="2791326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softEdge rad="112500"/>
          </a:effectLst>
        </p:spPr>
      </p:pic>
      <p:pic>
        <p:nvPicPr>
          <p:cNvPr id="4" name="Рисунок 3" descr="C:\Documents and Settings\Администратор\Рабочий стол\Проекты2014-2015\проект к 70 летию победы\DSCN14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59710" y="0"/>
            <a:ext cx="2332290" cy="1748822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lumMod val="40000"/>
                <a:lumOff val="60000"/>
                <a:alpha val="60000"/>
              </a:schemeClr>
            </a:glow>
            <a:softEdge rad="112500"/>
          </a:effectLst>
        </p:spPr>
      </p:pic>
      <p:pic>
        <p:nvPicPr>
          <p:cNvPr id="5" name="Рисунок 4" descr="C:\Documents and Settings\Администратор\Рабочий стол\Проекты2014-2015\проект к 70 летию победы\DSCN14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0361" y="0"/>
            <a:ext cx="2236919" cy="179332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lumMod val="40000"/>
                <a:lumOff val="60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C:\Documents and Settings\Администратор\Рабочий стол\Проекты2014-2015\проект к 70 летию победы\DSCN1394.jpg"/>
          <p:cNvPicPr/>
          <p:nvPr/>
        </p:nvPicPr>
        <p:blipFill>
          <a:blip r:embed="rId7" cstate="print"/>
          <a:srcRect r="12774"/>
          <a:stretch>
            <a:fillRect/>
          </a:stretch>
        </p:blipFill>
        <p:spPr bwMode="auto">
          <a:xfrm>
            <a:off x="1493987" y="0"/>
            <a:ext cx="4998253" cy="352044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02080" y="383735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16380" y="376475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 Письмо заказное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Найдёт адресата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станет в колонну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Героев несметных,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Ещё один станет –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Посмертно,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Бессмертно.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40995065"/>
      </p:ext>
    </p:extLst>
  </p:cSld>
  <p:clrMapOvr>
    <a:masterClrMapping/>
  </p:clrMapOvr>
  <p:transition spd="slow" advTm="3201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7"/>
            <a:ext cx="12192000" cy="689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Documents and Settings\Администратор\Рабочий стол\Проекты2014-2015\проект к 70 летию победы\DSCN1368.jpg"/>
          <p:cNvPicPr/>
          <p:nvPr/>
        </p:nvPicPr>
        <p:blipFill>
          <a:blip r:embed="rId3" cstate="print"/>
          <a:srcRect l="27258" t="7692" r="19508" b="4487"/>
          <a:stretch>
            <a:fillRect/>
          </a:stretch>
        </p:blipFill>
        <p:spPr bwMode="auto">
          <a:xfrm>
            <a:off x="9029700" y="0"/>
            <a:ext cx="3162300" cy="3914775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317500"/>
          </a:effectLst>
          <a:scene3d>
            <a:camera prst="isometricOffAxis2Left"/>
            <a:lightRig rig="threePt" dir="t"/>
          </a:scene3d>
        </p:spPr>
      </p:pic>
      <p:pic>
        <p:nvPicPr>
          <p:cNvPr id="5" name="Рисунок 4" descr="C:\Documents and Settings\Администратор\Рабочий стол\Проекты2014-2015\проект к 70 летию победы\DSCN1304.jpg"/>
          <p:cNvPicPr/>
          <p:nvPr/>
        </p:nvPicPr>
        <p:blipFill>
          <a:blip r:embed="rId4" cstate="print"/>
          <a:srcRect l="3688" r="6040"/>
          <a:stretch>
            <a:fillRect/>
          </a:stretch>
        </p:blipFill>
        <p:spPr bwMode="auto">
          <a:xfrm>
            <a:off x="1483293" y="3360421"/>
            <a:ext cx="3088707" cy="292608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  <a:scene3d>
            <a:camera prst="isometricOffAxis2Left"/>
            <a:lightRig rig="threePt" dir="t"/>
          </a:scene3d>
        </p:spPr>
      </p:pic>
      <p:pic>
        <p:nvPicPr>
          <p:cNvPr id="6" name="Рисунок 5" descr="C:\Documents and Settings\Администратор\Рабочий стол\Проекты2014-2015\проект к 70 летию победы\DSCN14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9060" y="0"/>
            <a:ext cx="5566410" cy="430911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1588770" y="411480"/>
            <a:ext cx="2457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Чтобы взрывы не закрыли небо черной пеленой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Голубок наш белокрылый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Облети весь шар земной!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666916"/>
      </p:ext>
    </p:extLst>
  </p:cSld>
  <p:clrMapOvr>
    <a:masterClrMapping/>
  </p:clrMapOvr>
  <p:transition spd="slow" advTm="11078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7"/>
            <a:ext cx="12192000" cy="689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Администратор\Рабочий стол\Проекты2014-2015\проект к 70 летию победы\DSCN1382.jpg"/>
          <p:cNvPicPr/>
          <p:nvPr/>
        </p:nvPicPr>
        <p:blipFill>
          <a:blip r:embed="rId3" cstate="print"/>
          <a:srcRect t="10684"/>
          <a:stretch>
            <a:fillRect/>
          </a:stretch>
        </p:blipFill>
        <p:spPr bwMode="auto">
          <a:xfrm>
            <a:off x="1568269" y="0"/>
            <a:ext cx="4803502" cy="321945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Рисунок 5" descr="C:\Documents and Settings\Администратор\Рабочий стол\Проекты2014-2015\проект к 70 летию победы\DSCN14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0"/>
            <a:ext cx="5234940" cy="480060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03120" y="3794760"/>
            <a:ext cx="3794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Они не держали оружия в руках, но многим из них выпало пережить все тяготы Великой Отечественной войны.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А их горькие воспоминания нельзя слушать без слез!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911021"/>
      </p:ext>
    </p:extLst>
  </p:cSld>
  <p:clrMapOvr>
    <a:masterClrMapping/>
  </p:clrMapOvr>
  <p:transition spd="slow" advTm="16328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7"/>
            <a:ext cx="12192000" cy="6897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Администратор\Рабочий стол\Проекты2014-2015\проект к 70 летию победы\P1030936.JPG"/>
          <p:cNvPicPr/>
          <p:nvPr/>
        </p:nvPicPr>
        <p:blipFill>
          <a:blip r:embed="rId3" cstate="print"/>
          <a:srcRect t="4327" b="12380"/>
          <a:stretch>
            <a:fillRect/>
          </a:stretch>
        </p:blipFill>
        <p:spPr bwMode="auto">
          <a:xfrm>
            <a:off x="7563556" y="0"/>
            <a:ext cx="4481687" cy="5034844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C:\Documents and Settings\Администратор\Рабочий стол\Проекты2014-2015\проект к 70 летию победы\DSCN1385.jpg"/>
          <p:cNvPicPr/>
          <p:nvPr/>
        </p:nvPicPr>
        <p:blipFill>
          <a:blip r:embed="rId4" cstate="print"/>
          <a:srcRect r="12614"/>
          <a:stretch>
            <a:fillRect/>
          </a:stretch>
        </p:blipFill>
        <p:spPr bwMode="auto">
          <a:xfrm>
            <a:off x="1840090" y="1253067"/>
            <a:ext cx="4865510" cy="4842933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4888" y="0"/>
            <a:ext cx="5576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 в бронзе и в камне застыли,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Сквозь время взирая на нас.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 жизнью своей заплатили за то, чтоб мы жили сейчас.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559993"/>
      </p:ext>
    </p:extLst>
  </p:cSld>
  <p:clrMapOvr>
    <a:masterClrMapping/>
  </p:clrMapOvr>
  <p:transition spd="slow" advTm="17609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36552" y="477126"/>
            <a:ext cx="87871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Цель нашего проекта была достигнута,  проводимая работа имеет положительный результат.  Поставленные задачи  нашли свою практическую реализацию.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У детей появился интерес ко всему, что связано с военной тематикой. 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Родители поддерживали у дошкольников интерес к защитникам Родины,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проявили активное участие в реализации проекта, у них повысилась заинтересованность  в формировании чувства патриотизма у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детей. 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Осознанное отношение детей к ветеранам и Дню Победы, знание семейных обычаев, традиций.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Возникло понимание важности праздника – Дня Победы в жизни каждого человека и гражданина своей страны.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Продолжать формировать толерантность, уважение к защитникам Родины, павшим в годы Великой Отечественной войн. </a:t>
            </a:r>
          </a:p>
        </p:txBody>
      </p:sp>
    </p:spTree>
    <p:extLst>
      <p:ext uri="{BB962C8B-B14F-4D97-AF65-F5344CB8AC3E}">
        <p14:creationId xmlns="" xmlns:p14="http://schemas.microsoft.com/office/powerpoint/2010/main" val="1547519429"/>
      </p:ext>
    </p:extLst>
  </p:cSld>
  <p:clrMapOvr>
    <a:masterClrMapping/>
  </p:clrMapOvr>
  <p:transition spd="slow" advTm="14828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7"/>
            <a:ext cx="12192000" cy="6897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89938" y="154237"/>
            <a:ext cx="915725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3F7819"/>
              </a:solidFill>
            </a:endParaRP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1.М.Б.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Зацепина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Дни воинской славы. Патриотическое воспитание дошкольников. : пособие для педагогов дошкольных учреждений/  – М. : издательство МОЗАИКА-СИНТЕЗ, 2008. – 112 с.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2. Ребенок и окружающий мир: явления общественной жизни. Старшая группа. Разработка занятий. /Сост. Т.В. Иванова. –Волгоград: ИТД»Корифей». -96 с.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3.Веракса Н. Е. Проектная деятельность дошкольников: пособие для педагогов дошкольных учреждений/  – М. : издательство МОЗАИКА-СИНТЕЗ, 2008. - 112 с. 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4.От рождения до школы. Примерная общеобразовательная программа дошкольного образования(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пилотный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вариант)/Под ред. Н.Е.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Вераксы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, Т.С.Комаровой, М.А. Васильевой. -3-е изд.,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испр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. И доп. – М.: МОЗАИКА-СИНТЕЗ, 2014. – 368 с.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7.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Колобанова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А, И. Проект «Герои воинской славы» Старший дошкольный возраст. – Волгоград: Учитель, 2013. – 63 с.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. И.Е.Егорова, И.С.Гаврилова Проект «День победы: дорогами войны. Журнал «Дошкольная педагогика»  №4, 2015.– П., 125с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6748" y="0"/>
            <a:ext cx="3866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Литература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507565"/>
      </p:ext>
    </p:extLst>
  </p:cSld>
  <p:clrMapOvr>
    <a:masterClrMapping/>
  </p:clrMapOvr>
  <p:transition spd="slow" advTm="6672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23"/>
            <a:ext cx="12192000" cy="6897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47935" y="1677692"/>
            <a:ext cx="61033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Помнить можно только то, о чем знаешь.                                                                Если  детям рассказать  о войне,                                                                            то  им будет, что помнить.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253626"/>
      </p:ext>
    </p:extLst>
  </p:cSld>
  <p:clrMapOvr>
    <a:masterClrMapping/>
  </p:clrMapOvr>
  <p:transition spd="slow" advTm="5453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3619" y="0"/>
            <a:ext cx="106183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accent6">
                    <a:lumMod val="75000"/>
                  </a:schemeClr>
                </a:solidFill>
              </a:rPr>
              <a:t>Актуальность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</a:p>
          <a:p>
            <a:pPr algn="ctr"/>
            <a:endParaRPr lang="ru-RU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88770" y="765810"/>
            <a:ext cx="1029843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Нравственно – патриотическое воспитание детей дошкольного возраста – одна из активных проблем педагогики. Чувство любви к Родине – это одно из самых сильных чувств. Без него человек не ощущает своих корней, не знает истории своего народа. Принимая участие в этом проекте, очень важно помочь ребенку соприкоснуться с отечественной, духовной и культурной традицией через игру, музыку, художественную продуктивную деятельность. Знакомя детей с историей нашей страны, с её символикой, с событиями, связанными с Великой Отечественной войной, вовлекая в разные виды деятельности (заучивание стихотворений, песен, выступление на встрече с ветераном, подготовка рисунка для выставки, изготовление подарков для ветеранов и т. д.) можно воспитать патриотические чувства, формируя такие черты характера, которые помогут стать достойным человеком и гражданином своей страны.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70 лет, как закончилась Великая Отечественная война. Но эта тема постоянно волнует сердца людей и наше поколение и будет актуальна во все времена. День Победы близок и понятен даже детям дошкольного возраста, потому что реализует достаточно простую идею, известную им по сказкам и произведениям – идею противостояния добра и зла и финальной победы добра.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8329330"/>
      </p:ext>
    </p:extLst>
  </p:cSld>
  <p:clrMapOvr>
    <a:masterClrMapping/>
  </p:clrMapOvr>
  <p:transition spd="slow" advTm="1559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7"/>
            <a:ext cx="12192000" cy="6897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11320" y="425935"/>
            <a:ext cx="890922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6"/>
                </a:solidFill>
              </a:rPr>
              <a:t>Цели: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расширять представления о родной стране, государственном празднике День Победы;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 воспитывать историческую память, патриотические и интернациональные чувства, любовь к Родине, уважение к защитникам Отечества, к памяти павших;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 дать представление о российской армии (родах войск), о воинах, которые охраняют нашу Родину;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прививать уважение к ветеранам войны, к российским солдатам;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воспитывать в детях неприятие войны.</a:t>
            </a:r>
          </a:p>
          <a:p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135379838"/>
      </p:ext>
    </p:extLst>
  </p:cSld>
  <p:clrMapOvr>
    <a:masterClrMapping/>
  </p:clrMapOvr>
  <p:transition spd="slow" advTm="1546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7"/>
            <a:ext cx="12192000" cy="6897757"/>
          </a:xfrm>
          <a:prstGeom prst="rect">
            <a:avLst/>
          </a:prstGeom>
          <a:noFill/>
          <a:ln>
            <a:noFill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083980" y="446567"/>
            <a:ext cx="104411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6000" y="1348740"/>
            <a:ext cx="9906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Познакомить детей старшего дошкольного возраста с периодом Великой Отечественной войны на доступном материале в совместной творческой, художественной, продуктивной и игровой деятельности.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Дать детям представление о тяжелых временах, тяготах и лишениях во время войны военных и жителей тыла.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Развивать активный словарь детей, умение выражать свои мысли и суждения.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Воспитывать уважение и чувство гордости за наш народ, поклонение подвигу участников событий, героев войны и труда.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Рассказать детям о воинских наградах.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51795"/>
      </p:ext>
    </p:extLst>
  </p:cSld>
  <p:clrMapOvr>
    <a:masterClrMapping/>
  </p:clrMapOvr>
  <p:transition spd="slow" advTm="2010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757"/>
          </a:xfrm>
          <a:prstGeom prst="rect">
            <a:avLst/>
          </a:prstGeom>
          <a:noFill/>
          <a:ln>
            <a:noFill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2317899" y="785411"/>
            <a:ext cx="742152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Понимание важности праздника – Дня Победы в жизни каждого человека и гражданина своей страны;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осознанное отношение детей к ветеранам и Дню Победы, знание семейных обычаев, традиций.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065034"/>
      </p:ext>
    </p:extLst>
  </p:cSld>
  <p:clrMapOvr>
    <a:masterClrMapping/>
  </p:clrMapOvr>
  <p:transition spd="slow" advTm="1021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7"/>
            <a:ext cx="12192000" cy="6897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69194" y="194204"/>
            <a:ext cx="6922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6756" y="1727200"/>
            <a:ext cx="751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634967" y="1253067"/>
            <a:ext cx="69831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4-7 лет;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Музыкальный руководитель;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Ветеран тыла Великой Отечественной войны- Волкова Анна Васильевна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3733" y="428977"/>
            <a:ext cx="554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Участники проекта: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145612"/>
      </p:ext>
    </p:extLst>
  </p:cSld>
  <p:clrMapOvr>
    <a:masterClrMapping/>
  </p:clrMapOvr>
  <p:transition spd="slow" advTm="862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77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06133" y="880533"/>
            <a:ext cx="769902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Этапы реализации проекта: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1этап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 -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Подготовительный: работа с методической литературой, составление плана работы.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2 этап -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основной, организационно – практический: реализация проекта;</a:t>
            </a:r>
          </a:p>
          <a:p>
            <a:endParaRPr lang="ru-RU" sz="2800" dirty="0" smtClean="0"/>
          </a:p>
          <a:p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06135" y="3601155"/>
            <a:ext cx="63978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этап -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заключительный: подведение итогов</a:t>
            </a:r>
            <a:r>
              <a:rPr kumimoji="0" lang="ru-RU" sz="320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работы над проектом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939237"/>
      </p:ext>
    </p:extLst>
  </p:cSld>
  <p:clrMapOvr>
    <a:masterClrMapping/>
  </p:clrMapOvr>
  <p:transition spd="slow" advTm="1428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презентации &quot;День Победы_06&quot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57"/>
            <a:ext cx="12192000" cy="68977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972300" y="75438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 не секрет, что наше поколение не знает страшных ужасов войны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Но к теме той сегодня непременно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Мы обратиться все – таки должны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 descr="C:\Documents and Settings\Администратор\Рабочий стол\Проекты2014-2015\проект к 70 летию победы\DSCN1309.jpg"/>
          <p:cNvPicPr/>
          <p:nvPr/>
        </p:nvPicPr>
        <p:blipFill>
          <a:blip r:embed="rId3" cstate="print"/>
          <a:srcRect l="3367" t="721" r="27884" b="2613"/>
          <a:stretch>
            <a:fillRect/>
          </a:stretch>
        </p:blipFill>
        <p:spPr bwMode="auto">
          <a:xfrm>
            <a:off x="1607128" y="464019"/>
            <a:ext cx="4439142" cy="544925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784260925"/>
      </p:ext>
    </p:extLst>
  </p:cSld>
  <p:clrMapOvr>
    <a:masterClrMapping/>
  </p:clrMapOvr>
  <p:transition spd="slow" advTm="7859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878</TotalTime>
  <Words>922</Words>
  <Application>Microsoft Office PowerPoint</Application>
  <PresentationFormat>Произвольный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Наналья Бурмистрова</dc:creator>
  <cp:lastModifiedBy>Admin</cp:lastModifiedBy>
  <cp:revision>80</cp:revision>
  <dcterms:created xsi:type="dcterms:W3CDTF">2014-04-16T21:08:51Z</dcterms:created>
  <dcterms:modified xsi:type="dcterms:W3CDTF">2015-12-23T17:09:52Z</dcterms:modified>
</cp:coreProperties>
</file>