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3AD55-A538-4F59-9C46-7B70D350EE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5CBAFA-5790-4D92-B1C5-6D420E63D39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33843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«Природа – бесценный дар, один на всех»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 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Исследовательская работа на тему:</a:t>
            </a:r>
            <a:br>
              <a:rPr lang="ru-RU" sz="3200" dirty="0">
                <a:effectLst/>
              </a:rPr>
            </a:br>
            <a:r>
              <a:rPr lang="ru-RU" sz="5400" dirty="0"/>
              <a:t>«СЛЕДЫ НА СНЕГУ»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7854696" cy="194421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dirty="0"/>
              <a:t>Коллектив МДОУ «Детский сад № 22 </a:t>
            </a:r>
            <a:r>
              <a:rPr lang="ru-RU" sz="1800" dirty="0" err="1"/>
              <a:t>с.Дмитриановское</a:t>
            </a:r>
            <a:endParaRPr lang="ru-RU" sz="1800" dirty="0"/>
          </a:p>
          <a:p>
            <a:r>
              <a:rPr lang="ru-RU" sz="1800" dirty="0"/>
              <a:t>Ярославская обл., Ростовский район, </a:t>
            </a:r>
            <a:r>
              <a:rPr lang="ru-RU" sz="1800" dirty="0" err="1"/>
              <a:t>с.Дмитриановское</a:t>
            </a:r>
            <a:endParaRPr lang="ru-RU" sz="1800" dirty="0"/>
          </a:p>
          <a:p>
            <a:r>
              <a:rPr lang="ru-RU" sz="1800" dirty="0"/>
              <a:t>Руководитель:</a:t>
            </a:r>
          </a:p>
          <a:p>
            <a:r>
              <a:rPr lang="en-US" sz="1800" dirty="0"/>
              <a:t>detsad22dmitrianovskoe@mail.ru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094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и наблюдение за живыми объектами.</a:t>
            </a:r>
          </a:p>
          <a:p>
            <a:r>
              <a:rPr lang="ru-RU" dirty="0"/>
              <a:t>На участке после снегопада.</a:t>
            </a:r>
          </a:p>
          <a:p>
            <a:r>
              <a:rPr lang="ru-RU" dirty="0"/>
              <a:t>Окрестности села </a:t>
            </a:r>
            <a:r>
              <a:rPr lang="ru-RU" dirty="0" err="1"/>
              <a:t>Дмитриановское</a:t>
            </a:r>
            <a:endParaRPr lang="ru-RU" dirty="0"/>
          </a:p>
          <a:p>
            <a:r>
              <a:rPr lang="ru-RU" dirty="0"/>
              <a:t>За домашними животными зимой.</a:t>
            </a:r>
          </a:p>
          <a:p>
            <a:r>
              <a:rPr lang="ru-RU" dirty="0"/>
              <a:t>За зимующими птицами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BE681-0777-4502-A05B-1F1643C9F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4" b="24467"/>
          <a:stretch/>
        </p:blipFill>
        <p:spPr>
          <a:xfrm>
            <a:off x="6660232" y="1744452"/>
            <a:ext cx="2026568" cy="2448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17104-1E7B-4814-B259-0069F559C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72" y="3876328"/>
            <a:ext cx="1793364" cy="2448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0B234B-4616-4F07-88C8-5FCDF1F87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54" y="3876328"/>
            <a:ext cx="17933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</a:p>
          <a:p>
            <a:r>
              <a:rPr lang="ru-RU" dirty="0"/>
              <a:t> Лепка животных и птиц из пластилина.</a:t>
            </a:r>
          </a:p>
          <a:p>
            <a:r>
              <a:rPr lang="ru-RU" dirty="0"/>
              <a:t>Рисование «Зимний лес», «В гостях у Снежной королевы», «Следы на снегу», «Снегири»</a:t>
            </a:r>
          </a:p>
          <a:p>
            <a:r>
              <a:rPr lang="ru-RU" dirty="0"/>
              <a:t>Изготовление животных и птиц методом обрывной аппликации.</a:t>
            </a:r>
          </a:p>
          <a:p>
            <a:r>
              <a:rPr lang="ru-RU" dirty="0"/>
              <a:t>Раскрашивание раскрасок и силуэтных изображений (работа с трафаретом).</a:t>
            </a:r>
          </a:p>
          <a:p>
            <a:r>
              <a:rPr lang="ru-RU" dirty="0"/>
              <a:t>Конструирование зверей и птиц из бумаги: игрушки из цилиндров.</a:t>
            </a:r>
          </a:p>
          <a:p>
            <a:r>
              <a:rPr lang="ru-RU" dirty="0"/>
              <a:t>Составление альбома для рассматривания «Животные, птицы и их следы на снегу»</a:t>
            </a:r>
          </a:p>
        </p:txBody>
      </p:sp>
    </p:spTree>
    <p:extLst>
      <p:ext uri="{BB962C8B-B14F-4D97-AF65-F5344CB8AC3E}">
        <p14:creationId xmlns:p14="http://schemas.microsoft.com/office/powerpoint/2010/main" val="231052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3E85B-9D2F-4057-B848-8BEFCC5F5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088233" cy="277971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4FE0D-028B-48E5-8BCE-86F418177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544616" cy="2779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A41E64-6DBF-4569-9AF5-351CCECC1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5472608" cy="24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5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45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1. Прогулки.</a:t>
            </a:r>
          </a:p>
          <a:p>
            <a:r>
              <a:rPr lang="ru-RU" dirty="0"/>
              <a:t>2. Игры для здоровья:</a:t>
            </a:r>
          </a:p>
          <a:p>
            <a:pPr marL="0" indent="0">
              <a:buNone/>
            </a:pPr>
            <a:r>
              <a:rPr lang="ru-RU" dirty="0"/>
              <a:t> Зайчики, Мишка, Шустрая синица, Птички в гнёздышках сидят, Ёжик топал по дорожке.</a:t>
            </a:r>
          </a:p>
          <a:p>
            <a:r>
              <a:rPr lang="ru-RU" dirty="0"/>
              <a:t>3. Подвижные игры:</a:t>
            </a:r>
          </a:p>
          <a:p>
            <a:pPr marL="0" indent="0">
              <a:buNone/>
            </a:pPr>
            <a:r>
              <a:rPr lang="ru-RU" dirty="0"/>
              <a:t>«Следы на снегу», «Лиса и зайцы», «Волк и зайцы», «Совушка», «Перелёт птиц», «Охотники и звери»</a:t>
            </a:r>
          </a:p>
          <a:p>
            <a:r>
              <a:rPr lang="ru-RU" dirty="0"/>
              <a:t>4. Физкультурное занятие «Зимовье зверей»</a:t>
            </a:r>
          </a:p>
          <a:p>
            <a:r>
              <a:rPr lang="ru-RU" dirty="0"/>
              <a:t>5. Основы безопасности жизнедеятельности. Беседы:</a:t>
            </a:r>
          </a:p>
          <a:p>
            <a:pPr marL="0" indent="0">
              <a:buNone/>
            </a:pPr>
            <a:r>
              <a:rPr lang="ru-RU" dirty="0"/>
              <a:t>«Взаимосвязь и взаимодействие в природе», «Будем беречь и охранять природу», «Контакты с животными»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r>
              <a:rPr lang="ru-RU" dirty="0"/>
              <a:t>Альбом аппликаций «Животные и птицы»</a:t>
            </a:r>
          </a:p>
          <a:p>
            <a:r>
              <a:rPr lang="ru-RU" dirty="0"/>
              <a:t>Выставка рисунков «Зимний лес», «В гостях у Снежной королевы», «Следы животных и птиц»</a:t>
            </a:r>
          </a:p>
          <a:p>
            <a:r>
              <a:rPr lang="ru-RU" dirty="0"/>
              <a:t>Выставка игрушек из цилиндров.</a:t>
            </a:r>
          </a:p>
          <a:p>
            <a:r>
              <a:rPr lang="ru-RU" dirty="0"/>
              <a:t>Альбом для рассматривания «Животные, птицы и их следы на снегу»</a:t>
            </a:r>
          </a:p>
          <a:p>
            <a:r>
              <a:rPr lang="ru-RU" dirty="0"/>
              <a:t>Викторина «Знатоки зимнего леса»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82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6339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Активизация экологически обоснованного и социально активного отношения к природе, формированию активной жизненной позиции по сохранению природных богатств.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 многообразия животных по следам жизнедеятельности в селе и окрестностях села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Дмитриановское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Рассказать о жизни животных и птиц в зимний период.</a:t>
            </a:r>
          </a:p>
          <a:p>
            <a:r>
              <a:rPr lang="ru-RU" dirty="0"/>
              <a:t>Научить делать выводы, видеть взаимосвязь всего живого в природе.</a:t>
            </a:r>
          </a:p>
          <a:p>
            <a:r>
              <a:rPr lang="ru-RU" dirty="0"/>
              <a:t>Научить определять, кому принадлежат следы.</a:t>
            </a:r>
          </a:p>
          <a:p>
            <a:r>
              <a:rPr lang="ru-RU" dirty="0"/>
              <a:t>Расширить кругозор детей на основе материала, доступного их пониманию. </a:t>
            </a:r>
          </a:p>
          <a:p>
            <a:r>
              <a:rPr lang="ru-RU" dirty="0"/>
              <a:t>Посетить  окрестности села  </a:t>
            </a:r>
            <a:r>
              <a:rPr lang="ru-RU" dirty="0" err="1"/>
              <a:t>Дмитриановское</a:t>
            </a:r>
            <a:r>
              <a:rPr lang="ru-RU" dirty="0"/>
              <a:t> в поисках следов животных</a:t>
            </a:r>
          </a:p>
          <a:p>
            <a:r>
              <a:rPr lang="ru-RU" dirty="0"/>
              <a:t>Прививать наблюдательность, интерес к жизни животных и птиц, любовь к окружающей природе.</a:t>
            </a:r>
          </a:p>
          <a:p>
            <a:r>
              <a:rPr lang="ru-RU" dirty="0"/>
              <a:t>Воспитывать у детей любовь к Родине, родному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124470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6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Краткосрочный, групповой.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Образовательный.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6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прогулке, после снегопада, дети видели много следов, знакомых и нет. Их очень заинтересовало, чьи же это следы. Решили спросить у родителей, посмотреть в книгах, провести экскурсию и узнать о следах животных и птиц больше, а так же о том, как они зимуют.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6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Сбор, анализ и систематизация материалов о жизни животных и птиц в зимний период.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Познавательная деятельность по теме: «Жизнь животных зимой»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Папка-передвижка для родителей: «Развивайте познавательную активность детей»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Чтение и обсуждение художественной и познавательной литературы.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Экскурсии, прогулки и наблюдения за живыми объектами.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Отгадывание загадок о животных и птицах.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Ситуативные разговоры и индивидуальные беседы.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Рассматривание альбомов о животных и птицах.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Рассматривание энциклопедий.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Пополнение фонда иллюстративного и познавательного материала.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Дидактические игры.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Подвижные игры.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Раскрашивание раскрасок и силуэтных изображений.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Лепка, рисование.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Изготовление животных и птиц аппликативным способом.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Конструирование зверей и птиц из бумаги: игрушки из цилиндров.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Создание творческой группы для определения задач, исходя из возникшей проблемы.</a:t>
            </a:r>
          </a:p>
          <a:p>
            <a:r>
              <a:rPr lang="ru-RU" dirty="0"/>
              <a:t>Разработка плана по реализации проекта, подбор литературы, иллюстраций, материала.</a:t>
            </a:r>
          </a:p>
          <a:p>
            <a:r>
              <a:rPr lang="ru-RU" dirty="0"/>
              <a:t>Определение цели и задач проекта. </a:t>
            </a:r>
          </a:p>
          <a:p>
            <a:r>
              <a:rPr lang="ru-RU" dirty="0"/>
              <a:t>Взаимодействие со специалистами детского сада для оказания помощи в организации экскурсий, прогулок, бесед.</a:t>
            </a:r>
          </a:p>
          <a:p>
            <a:r>
              <a:rPr lang="ru-RU" dirty="0"/>
              <a:t>Информирование родителей</a:t>
            </a:r>
          </a:p>
          <a:p>
            <a:r>
              <a:rPr lang="ru-RU" dirty="0"/>
              <a:t>Совместная деятельность педагогов и родителей по исследованию окрестностей села </a:t>
            </a:r>
            <a:r>
              <a:rPr lang="ru-RU" dirty="0" err="1"/>
              <a:t>Дмитриановское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76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r>
              <a:rPr lang="ru-RU" dirty="0"/>
              <a:t> Дидактические игры:</a:t>
            </a:r>
          </a:p>
          <a:p>
            <a:r>
              <a:rPr lang="ru-RU" dirty="0"/>
              <a:t>«Только на эту букву»</a:t>
            </a:r>
          </a:p>
          <a:p>
            <a:r>
              <a:rPr lang="ru-RU" dirty="0"/>
              <a:t>«Зоологическое лото»</a:t>
            </a:r>
          </a:p>
          <a:p>
            <a:r>
              <a:rPr lang="ru-RU" dirty="0"/>
              <a:t>«Найди лишнее»</a:t>
            </a:r>
          </a:p>
          <a:p>
            <a:r>
              <a:rPr lang="ru-RU" dirty="0"/>
              <a:t>«Чей домик»</a:t>
            </a:r>
          </a:p>
          <a:p>
            <a:r>
              <a:rPr lang="ru-RU" dirty="0"/>
              <a:t>«Птичья столовая»</a:t>
            </a:r>
          </a:p>
          <a:p>
            <a:r>
              <a:rPr lang="ru-RU" dirty="0"/>
              <a:t>«Времена года»</a:t>
            </a:r>
          </a:p>
          <a:p>
            <a:r>
              <a:rPr lang="ru-RU" dirty="0"/>
              <a:t>«Чьи следы?»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7986D-920A-4881-99C2-3D5E49B78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114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4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r>
              <a:rPr lang="ru-RU" dirty="0"/>
              <a:t> Просмотр мультфильмов о животных и птицах:</a:t>
            </a:r>
          </a:p>
          <a:p>
            <a:r>
              <a:rPr lang="ru-RU" dirty="0"/>
              <a:t>«Умка», «Маша и </a:t>
            </a:r>
            <a:r>
              <a:rPr lang="ru-RU" dirty="0" err="1"/>
              <a:t>медведь»,«Мужик</a:t>
            </a:r>
            <a:r>
              <a:rPr lang="ru-RU" dirty="0"/>
              <a:t> и медведь»,</a:t>
            </a:r>
          </a:p>
          <a:p>
            <a:pPr marL="0" indent="0">
              <a:buNone/>
            </a:pPr>
            <a:r>
              <a:rPr lang="ru-RU" dirty="0"/>
              <a:t>«Лиса и волк» и др.</a:t>
            </a:r>
          </a:p>
          <a:p>
            <a:r>
              <a:rPr lang="ru-RU" dirty="0"/>
              <a:t>«Беседа о зиме»</a:t>
            </a:r>
          </a:p>
          <a:p>
            <a:r>
              <a:rPr lang="ru-RU" dirty="0"/>
              <a:t>«Беседа о том, кто как зимует»</a:t>
            </a:r>
          </a:p>
          <a:p>
            <a:r>
              <a:rPr lang="ru-RU" dirty="0"/>
              <a:t>«Беседа о зимующих и </a:t>
            </a:r>
          </a:p>
          <a:p>
            <a:pPr marL="0" indent="0">
              <a:buNone/>
            </a:pPr>
            <a:r>
              <a:rPr lang="ru-RU" dirty="0"/>
              <a:t>   перелётных птицах»</a:t>
            </a:r>
          </a:p>
          <a:p>
            <a:r>
              <a:rPr lang="ru-RU" dirty="0"/>
              <a:t>«Экскурсия в зимний лес»</a:t>
            </a:r>
          </a:p>
          <a:p>
            <a:r>
              <a:rPr lang="ru-RU" dirty="0"/>
              <a:t>«Беседа о домашних животных»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19D6F-7E26-4896-94EE-62BD66D69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3456384" cy="25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69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782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«Природа – бесценный дар, один на всех»   Исследовательская работа на тему: «СЛЕДЫ НА СНЕГУ»</vt:lpstr>
      <vt:lpstr>  Цель:</vt:lpstr>
      <vt:lpstr>  Задачи:</vt:lpstr>
      <vt:lpstr>Презентация PowerPoint</vt:lpstr>
      <vt:lpstr>Проблема:</vt:lpstr>
      <vt:lpstr>Формы работы:</vt:lpstr>
      <vt:lpstr>Этапы работы над проектом:</vt:lpstr>
      <vt:lpstr>Деятельный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«СЛЕДЫ НА СНЕГУ»</dc:title>
  <dc:creator>21</dc:creator>
  <cp:lastModifiedBy>1</cp:lastModifiedBy>
  <cp:revision>8</cp:revision>
  <dcterms:created xsi:type="dcterms:W3CDTF">2022-03-12T14:39:37Z</dcterms:created>
  <dcterms:modified xsi:type="dcterms:W3CDTF">2022-03-22T10:31:33Z</dcterms:modified>
</cp:coreProperties>
</file>