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«Детский сад № 22 с. </a:t>
            </a:r>
            <a:r>
              <a:rPr lang="ru-RU" altLang="ru-RU" dirty="0" err="1">
                <a:latin typeface="Georgia" panose="02040502050405020303" pitchFamily="18" charset="0"/>
              </a:rPr>
              <a:t>Дмитриановское</a:t>
            </a:r>
            <a:r>
              <a:rPr lang="ru-RU" altLang="ru-RU" dirty="0">
                <a:latin typeface="Georgia" panose="02040502050405020303" pitchFamily="18" charset="0"/>
              </a:rPr>
              <a:t>»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476672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407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26</cp:revision>
  <cp:lastPrinted>2023-11-24T05:30:14Z</cp:lastPrinted>
  <dcterms:created xsi:type="dcterms:W3CDTF">2023-02-22T14:53:18Z</dcterms:created>
  <dcterms:modified xsi:type="dcterms:W3CDTF">2023-11-24T05:39:05Z</dcterms:modified>
</cp:coreProperties>
</file>