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7" r:id="rId12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AFDFFF"/>
    <a:srgbClr val="000058"/>
    <a:srgbClr val="000074"/>
    <a:srgbClr val="C9FFF5"/>
    <a:srgbClr val="CC3399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DC15-0A08-4F6F-AF35-E88CC4998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4153-0684-48CF-B05D-6C6D8B366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CD72-D2C0-4DBE-8F12-00C5C33C8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BDC4-5BBF-4769-A829-35F115C32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EB26-95A5-4147-905C-64F999128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039D-DCBC-40E1-8CDD-F162CB1E8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15DF-A8FC-4293-9D48-D1FFCE66F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8808-B5F4-433F-93D8-2170505D4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1735-7A1C-45F5-A4D7-CADD6C8E2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CA99-0C92-4A1C-BB2A-D1F78CDE8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E4A7-DFA1-4F2A-8C65-B4A45E7F1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FD6A6-8116-4991-974A-BE8E44EF4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rodnaya-tropinka.ru/zimuyushhie-ptitsy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357290" y="214290"/>
            <a:ext cx="6686557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Зимующие  птицы  </a:t>
            </a:r>
            <a:endParaRPr lang="ru-RU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http://img-fotki.yandex.ru/get/4528/3199755.e/0_67bb6_37717925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500174"/>
            <a:ext cx="4482107" cy="38576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5715016"/>
            <a:ext cx="7286676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Составила: Путина Галина Васильевна – воспитатель 1К.К.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214346" y="0"/>
            <a:ext cx="9760688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4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714488"/>
            <a:ext cx="3643338" cy="13234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Красногрудый, чернокрылый,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Любит зёрнышки клевать,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первым снегом на рябине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появится опять.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1643050"/>
            <a:ext cx="2357454" cy="14773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dirty="0" smtClean="0"/>
              <a:t>Птичка-невеличка</a:t>
            </a:r>
            <a:br>
              <a:rPr lang="ru-RU" dirty="0" smtClean="0"/>
            </a:br>
            <a:r>
              <a:rPr lang="ru-RU" dirty="0" smtClean="0"/>
              <a:t>Ножки имеет</a:t>
            </a:r>
            <a:br>
              <a:rPr lang="ru-RU" dirty="0" smtClean="0"/>
            </a:br>
            <a:r>
              <a:rPr lang="ru-RU" dirty="0" smtClean="0"/>
              <a:t>А ходить не умеет.</a:t>
            </a:r>
            <a:br>
              <a:rPr lang="ru-RU" dirty="0" smtClean="0"/>
            </a:br>
            <a:r>
              <a:rPr lang="ru-RU" dirty="0" smtClean="0"/>
              <a:t>Хочет сделать шажок</a:t>
            </a:r>
            <a:br>
              <a:rPr lang="ru-RU" dirty="0" smtClean="0"/>
            </a:br>
            <a:r>
              <a:rPr lang="ru-RU" dirty="0" smtClean="0"/>
              <a:t>- Получается прыжок.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857232"/>
            <a:ext cx="3000364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dirty="0" smtClean="0"/>
              <a:t>Плотник острым долотом</a:t>
            </a:r>
            <a:br>
              <a:rPr lang="ru-RU" dirty="0" smtClean="0"/>
            </a:br>
            <a:r>
              <a:rPr lang="ru-RU" dirty="0" smtClean="0"/>
              <a:t>Строит дом с одним окном.</a:t>
            </a:r>
            <a:endParaRPr lang="ru-RU" dirty="0"/>
          </a:p>
        </p:txBody>
      </p:sp>
      <p:pic>
        <p:nvPicPr>
          <p:cNvPr id="10" name="Picture 9" descr="https://content.schools.by/bastuny/library/1251783_html_m3d617bc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357430"/>
            <a:ext cx="2714612" cy="3857652"/>
          </a:xfrm>
          <a:prstGeom prst="rect">
            <a:avLst/>
          </a:prstGeom>
          <a:noFill/>
        </p:spPr>
      </p:pic>
      <p:pic>
        <p:nvPicPr>
          <p:cNvPr id="12" name="Picture 11" descr="http://www.kokoko.ru/uploads/posts/2011-02/1297203645_1296708870_0_67bc4_6f2f4f72_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3714776" cy="2714644"/>
          </a:xfrm>
          <a:prstGeom prst="rect">
            <a:avLst/>
          </a:prstGeom>
          <a:noFill/>
        </p:spPr>
      </p:pic>
      <p:pic>
        <p:nvPicPr>
          <p:cNvPr id="11" name="Picture 12" descr="http://i057.radikal.ru/1407/2c/db2190ecf8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500438"/>
            <a:ext cx="3396186" cy="2738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http://rodnaya-tropinka.ru/zimuyushhie-ptitsy/#ixzz3vG3r5zL8</a:t>
            </a:r>
            <a:endParaRPr lang="ru-RU" dirty="0" smtClean="0"/>
          </a:p>
          <a:p>
            <a:r>
              <a:rPr lang="ru-RU" dirty="0" smtClean="0"/>
              <a:t>Интернет</a:t>
            </a:r>
          </a:p>
          <a:p>
            <a:r>
              <a:rPr lang="ru-RU" dirty="0" smtClean="0"/>
              <a:t>Книги</a:t>
            </a:r>
          </a:p>
          <a:p>
            <a:r>
              <a:rPr lang="ru-RU" dirty="0" smtClean="0"/>
              <a:t>Собственные наблюдения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Содержание:</a:t>
            </a:r>
            <a:endParaRPr lang="ru-RU" sz="4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400288" cy="418625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Введение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Воробей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Синица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Дятел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Клёст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Снегирь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Свиристели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Загадки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Источники</a:t>
            </a:r>
          </a:p>
          <a:p>
            <a:endParaRPr lang="ru-RU" sz="2800" dirty="0"/>
          </a:p>
        </p:txBody>
      </p:sp>
      <p:pic>
        <p:nvPicPr>
          <p:cNvPr id="27652" name="Picture 4" descr="http://gifyagusi.pl/pobierzto.php?file=wp-content/uploads/2013/12/ptak-w-zimi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571612"/>
            <a:ext cx="2873013" cy="4286256"/>
          </a:xfrm>
          <a:prstGeom prst="rect">
            <a:avLst/>
          </a:prstGeom>
          <a:noFill/>
        </p:spPr>
      </p:pic>
      <p:pic>
        <p:nvPicPr>
          <p:cNvPr id="27650" name="Picture 2" descr="http://hadrianus.h.a.pic.centerblog.net/o/71971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571612"/>
            <a:ext cx="3321119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Введение:</a:t>
            </a:r>
            <a:endParaRPr lang="ru-RU" sz="4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235745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С нами зимуют разные птицы. Есть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«зимующие птицы»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которые живут с нами летом и остаются жить рядом с нами и зимой. А есть птицы — гости, их еще называют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«кочующими».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Кочующие птицы прилетают к нам зимой с далекого холодного севера. Наши зимние гости – это чечетки, свиристели, клесты, снегири. В их родных краях зимой такой мороз и стужа, что им кажется, что у нас тепло! Да и корм у нас есть! Свиристели и снегири лакомятся рябинкой. Клесты – шишками, а чечетки – семенами. Для них наша средняя полоса как будто юг.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26626" name="Picture 2" descr="http://s.qguys.com/diaries/75/89/534984_904_3230279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643314"/>
            <a:ext cx="4048120" cy="2857520"/>
          </a:xfrm>
          <a:prstGeom prst="rect">
            <a:avLst/>
          </a:prstGeom>
          <a:noFill/>
        </p:spPr>
      </p:pic>
      <p:pic>
        <p:nvPicPr>
          <p:cNvPr id="26628" name="Picture 4" descr="http://333v.ru/uploads/dc/dce3037edffaf8450e2c880d9f5966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3643314"/>
            <a:ext cx="4160587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6867525" cy="1065213"/>
          </a:xfrm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Воробей</a:t>
            </a:r>
            <a:r>
              <a:rPr lang="ru-RU" sz="4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142984"/>
            <a:ext cx="4143404" cy="19389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2000" dirty="0"/>
              <a:t>Рядом с человеком живут два вида воробьёв – воробей домовый и воробей полевой. Они схожи поведением, окраской, голосом да и размером, разве что последний несколько стройнее. </a:t>
            </a:r>
          </a:p>
        </p:txBody>
      </p:sp>
      <p:pic>
        <p:nvPicPr>
          <p:cNvPr id="16394" name="Picture 10" descr="http://img-6.photosight.ru/127/403524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142984"/>
            <a:ext cx="3810000" cy="287655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786314" y="4357694"/>
            <a:ext cx="4071934" cy="19389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2000" dirty="0"/>
              <a:t>Ж</a:t>
            </a:r>
            <a:r>
              <a:rPr lang="ru-RU" sz="2000" dirty="0" smtClean="0"/>
              <a:t>ители </a:t>
            </a:r>
            <a:r>
              <a:rPr lang="ru-RU" sz="2000" dirty="0"/>
              <a:t>американского города </a:t>
            </a:r>
            <a:r>
              <a:rPr lang="ru-RU" sz="2000" dirty="0" smtClean="0"/>
              <a:t>Бостона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/>
              <a:t>поставили этой птице памятник – за то, что она спасла их от голода, когда в округе появились в огромном количестве гусеницы бабочек- вредителей. </a:t>
            </a:r>
          </a:p>
        </p:txBody>
      </p:sp>
      <p:pic>
        <p:nvPicPr>
          <p:cNvPr id="16396" name="Picture 12" descr="http://i057.radikal.ru/1407/2c/db2190ecf8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876"/>
            <a:ext cx="3896252" cy="2810192"/>
          </a:xfrm>
          <a:prstGeom prst="rect">
            <a:avLst/>
          </a:prstGeom>
          <a:noFill/>
        </p:spPr>
      </p:pic>
      <p:pic>
        <p:nvPicPr>
          <p:cNvPr id="7" name="Picture 10" descr="http://img-6.photosight.ru/127/403524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14422"/>
            <a:ext cx="3810000" cy="2876551"/>
          </a:xfrm>
          <a:prstGeom prst="rect">
            <a:avLst/>
          </a:prstGeom>
          <a:noFill/>
        </p:spPr>
      </p:pic>
      <p:pic>
        <p:nvPicPr>
          <p:cNvPr id="8" name="Picture 10" descr="http://img-6.photosight.ru/127/403524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177990"/>
            <a:ext cx="3952876" cy="298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0"/>
            <a:ext cx="4824413" cy="1065213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Синица</a:t>
            </a:r>
            <a:r>
              <a:rPr lang="ru-RU" sz="4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14282" y="1142984"/>
            <a:ext cx="8653459" cy="26776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Зимой синицы собираются стайками. Её часто можно видеть рядом с жильём человека.</a:t>
            </a:r>
            <a:r>
              <a:rPr kumimoji="0"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 зеленоватый, низ желтый, крылья и хвост синевато-серые. На крыле видна тонкая белая поперечная полоска. Характерны блестяще-черная шапочка, доходящая до глаз, светлое пятно на затылке, белые щеки, окаймленные </a:t>
            </a:r>
            <a:r>
              <a:rPr lang="ru-RU" sz="2400" dirty="0"/>
              <a:t>черным, </a:t>
            </a:r>
            <a:r>
              <a:rPr lang="ru-RU" sz="2400" dirty="0" smtClean="0"/>
              <a:t>черное </a:t>
            </a:r>
            <a:r>
              <a:rPr lang="ru-RU" sz="2400" dirty="0"/>
              <a:t>головное пятно, продолжающееся на груди.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6" name="Picture 8" descr="http://articlestatic.donna.hu/010522/1383204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857628"/>
            <a:ext cx="4183090" cy="2638740"/>
          </a:xfrm>
          <a:prstGeom prst="rect">
            <a:avLst/>
          </a:prstGeom>
          <a:noFill/>
        </p:spPr>
      </p:pic>
      <p:pic>
        <p:nvPicPr>
          <p:cNvPr id="17418" name="Picture 10" descr="http://ic.pics.livejournal.com/sergey_sk78/20131117/755567/755567_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857628"/>
            <a:ext cx="385762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0"/>
            <a:ext cx="5262563" cy="1065213"/>
          </a:xfrm>
        </p:spPr>
        <p:txBody>
          <a:bodyPr/>
          <a:lstStyle/>
          <a:p>
            <a:r>
              <a:rPr lang="ru-RU" sz="48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Дятел</a:t>
            </a:r>
            <a:r>
              <a:rPr lang="ru-RU" sz="4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071942"/>
            <a:ext cx="8715436" cy="256685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У этой птицы красивое пестрое оперение: верх тела - черный, на голове и шее белые пятна, на сложенных крыльях белые полосы, подхвостье и темя красные. Клюв прочный и острый.</a:t>
            </a:r>
          </a:p>
          <a:p>
            <a:pPr algn="just"/>
            <a:r>
              <a:rPr kumimoji="0" lang="ru-RU" sz="2400" dirty="0" smtClean="0"/>
              <a:t>В наших лесах чаще всего встречается большой пестрый дятел. Он - украшение нашего леса. Дятел - труженик. Расклюет дятел в своей «кузнице» шишку и летит за новой. Нередко стайки синичек и других маленьких птичек летают вслед за дятлом.</a:t>
            </a:r>
            <a:endParaRPr kumimoji="0" lang="ru-RU" sz="2400" dirty="0"/>
          </a:p>
        </p:txBody>
      </p:sp>
      <p:pic>
        <p:nvPicPr>
          <p:cNvPr id="18441" name="Picture 9" descr="https://content.schools.by/bastuny/library/1251783_html_m3d617bc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3100367" cy="3395640"/>
          </a:xfrm>
          <a:prstGeom prst="rect">
            <a:avLst/>
          </a:prstGeom>
          <a:noFill/>
        </p:spPr>
      </p:pic>
      <p:pic>
        <p:nvPicPr>
          <p:cNvPr id="18443" name="Picture 11" descr="http://natureworld.ru/misc/birds/woodpecker/dendrocopos_major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14810" y="1000108"/>
            <a:ext cx="4429156" cy="2933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0"/>
            <a:ext cx="4183063" cy="1065213"/>
          </a:xfrm>
        </p:spPr>
        <p:txBody>
          <a:bodyPr/>
          <a:lstStyle/>
          <a:p>
            <a:r>
              <a:rPr lang="ru-RU" sz="4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Клёст</a:t>
            </a:r>
            <a:r>
              <a:rPr lang="ru-RU" sz="4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1071546"/>
            <a:ext cx="4572000" cy="8402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800" dirty="0" smtClean="0">
                <a:solidFill>
                  <a:srgbClr val="000058"/>
                </a:solidFill>
              </a:rPr>
              <a:t>Это небольшая птичка красного цвета, с цепкими лапками и характерным крестообразным клювом</a:t>
            </a:r>
            <a:r>
              <a:rPr lang="ru-RU" dirty="0" smtClean="0">
                <a:solidFill>
                  <a:srgbClr val="000058"/>
                </a:solidFill>
              </a:rPr>
              <a:t>.</a:t>
            </a:r>
            <a:endParaRPr lang="ru-RU" dirty="0">
              <a:solidFill>
                <a:srgbClr val="000058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357562"/>
            <a:ext cx="4572000" cy="313932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r>
              <a:rPr kumimoji="0" lang="ru-RU" dirty="0" smtClean="0">
                <a:solidFill>
                  <a:srgbClr val="000058"/>
                </a:solidFill>
              </a:rPr>
              <a:t>Клестов называют «северными попугайчиками». Такое прозвище они получили за то, что искусно лазают по деревьям. Клюв у клеста имеет особую форму: верхняя и нижняя части изогнуты в разные стороны. Клесты срывают спелые шишки и, усевшись на ветку, придерживают шишку цепкими ноготками, достают из нее семена. Клесты единственные птицы, которые зимой выводят птенцов, даже при 28 градусах мороза.</a:t>
            </a:r>
            <a:endParaRPr kumimoji="0" lang="ru-RU" dirty="0">
              <a:solidFill>
                <a:srgbClr val="000058"/>
              </a:solidFill>
            </a:endParaRPr>
          </a:p>
        </p:txBody>
      </p:sp>
      <p:pic>
        <p:nvPicPr>
          <p:cNvPr id="19463" name="Picture 7" descr="http://www.world-birds.com/files/comworld-birds/database/photo-fringillidae-loxia-curvirostra-8316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3571900" cy="2382803"/>
          </a:xfrm>
          <a:prstGeom prst="rect">
            <a:avLst/>
          </a:prstGeom>
          <a:noFill/>
        </p:spPr>
      </p:pic>
      <p:pic>
        <p:nvPicPr>
          <p:cNvPr id="19465" name="Picture 9" descr="http://www.green-wood.com/wp-content/uploads/2013/01/crossbills.redm_-600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928934"/>
            <a:ext cx="3929050" cy="2619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71802" y="0"/>
            <a:ext cx="3175000" cy="1065213"/>
          </a:xfrm>
        </p:spPr>
        <p:txBody>
          <a:bodyPr/>
          <a:lstStyle/>
          <a:p>
            <a:r>
              <a:rPr lang="ru-RU" sz="4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Снегирь</a:t>
            </a:r>
            <a:r>
              <a:rPr lang="ru-RU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000108"/>
            <a:ext cx="4572000" cy="23083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r>
              <a:rPr kumimoji="0" lang="ru-RU" dirty="0" smtClean="0">
                <a:solidFill>
                  <a:srgbClr val="000058"/>
                </a:solidFill>
              </a:rPr>
              <a:t>Снегири - нарядные птицы. Самцы красно­грудые, а у </a:t>
            </a:r>
            <a:r>
              <a:rPr kumimoji="0" lang="ru-RU" dirty="0" err="1" smtClean="0">
                <a:solidFill>
                  <a:srgbClr val="000058"/>
                </a:solidFill>
              </a:rPr>
              <a:t>самочек</a:t>
            </a:r>
            <a:r>
              <a:rPr kumimoji="0" lang="ru-RU" dirty="0" smtClean="0">
                <a:solidFill>
                  <a:srgbClr val="000058"/>
                </a:solidFill>
              </a:rPr>
              <a:t> наряд более скромный. Снегири держатся обычно небольшими стайками (7—10 птичек). Чем сильнее мороз, тем спокойнее сидит стайка, изредка передвигаясь, чтобы сорвать ягодку. С приходом темноты вся стайка улетает на кусты или деревья, где и ночует.</a:t>
            </a:r>
            <a:endParaRPr kumimoji="0" lang="ru-RU" dirty="0">
              <a:solidFill>
                <a:srgbClr val="000058"/>
              </a:solidFill>
            </a:endParaRPr>
          </a:p>
        </p:txBody>
      </p:sp>
      <p:pic>
        <p:nvPicPr>
          <p:cNvPr id="20487" name="Picture 7" descr="http://www.kokoko.ru/uploads/posts/2011-02/1297203683_1296708953_0_67bcc_b9ce2869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888" y="1000108"/>
            <a:ext cx="3750495" cy="2500330"/>
          </a:xfrm>
          <a:prstGeom prst="rect">
            <a:avLst/>
          </a:prstGeom>
          <a:noFill/>
        </p:spPr>
      </p:pic>
      <p:pic>
        <p:nvPicPr>
          <p:cNvPr id="20489" name="Picture 9" descr="http://s003.radikal.ru/i204/1312/90/aa6ae2d68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00438"/>
            <a:ext cx="4429124" cy="3062494"/>
          </a:xfrm>
          <a:prstGeom prst="rect">
            <a:avLst/>
          </a:prstGeom>
          <a:noFill/>
        </p:spPr>
      </p:pic>
      <p:pic>
        <p:nvPicPr>
          <p:cNvPr id="20491" name="Picture 11" descr="http://www.kokoko.ru/uploads/posts/2011-02/1297203645_1296708870_0_67bc4_6f2f4f72_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714752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034" y="1071546"/>
            <a:ext cx="8072494" cy="19389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2400" dirty="0" smtClean="0"/>
              <a:t>Есть у наших обычных воробьев ближайший родственник – птица свиристель. Название свое они получили от звуков, которые издают при пении: </a:t>
            </a:r>
            <a:r>
              <a:rPr lang="ru-RU" sz="2400" dirty="0" err="1" smtClean="0"/>
              <a:t>сви-ри-ри</a:t>
            </a:r>
            <a:r>
              <a:rPr lang="ru-RU" sz="2400" dirty="0" smtClean="0"/>
              <a:t>. Но в отличие от серенького и довольно невзрачного воробья природа дала свиристелям красивый наряд.</a:t>
            </a:r>
            <a:endParaRPr lang="ru-RU" sz="24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Свиристели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4" name="Picture 6" descr="http://bezformata.ru/content/Images/000/029/296/image29296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357562"/>
            <a:ext cx="3071834" cy="3147683"/>
          </a:xfrm>
          <a:prstGeom prst="rect">
            <a:avLst/>
          </a:prstGeom>
          <a:noFill/>
        </p:spPr>
      </p:pic>
      <p:pic>
        <p:nvPicPr>
          <p:cNvPr id="22536" name="Picture 8" descr="http://fs00.infourok.ru/images/doc/259/263982/img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357562"/>
            <a:ext cx="4500594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544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Содержание:</vt:lpstr>
      <vt:lpstr>Введение:</vt:lpstr>
      <vt:lpstr>Воробей </vt:lpstr>
      <vt:lpstr> Синица </vt:lpstr>
      <vt:lpstr> Дятел </vt:lpstr>
      <vt:lpstr>Клёст </vt:lpstr>
      <vt:lpstr>Снегирь </vt:lpstr>
      <vt:lpstr>Свиристели</vt:lpstr>
      <vt:lpstr>Загадки</vt:lpstr>
      <vt:lpstr>Источники: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18</cp:revision>
  <dcterms:created xsi:type="dcterms:W3CDTF">2008-01-13T19:09:14Z</dcterms:created>
  <dcterms:modified xsi:type="dcterms:W3CDTF">2017-10-23T11:40:53Z</dcterms:modified>
</cp:coreProperties>
</file>