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2"/>
  </p:sldMasterIdLst>
  <p:sldIdLst>
    <p:sldId id="256" r:id="rId3"/>
    <p:sldId id="257" r:id="rId4"/>
    <p:sldId id="259" r:id="rId5"/>
    <p:sldId id="301" r:id="rId6"/>
    <p:sldId id="260" r:id="rId7"/>
    <p:sldId id="261" r:id="rId8"/>
    <p:sldId id="262" r:id="rId9"/>
    <p:sldId id="298" r:id="rId10"/>
    <p:sldId id="263" r:id="rId11"/>
    <p:sldId id="264" r:id="rId12"/>
    <p:sldId id="265" r:id="rId13"/>
    <p:sldId id="266" r:id="rId14"/>
    <p:sldId id="299" r:id="rId15"/>
    <p:sldId id="267" r:id="rId16"/>
    <p:sldId id="268" r:id="rId17"/>
    <p:sldId id="269" r:id="rId18"/>
    <p:sldId id="300" r:id="rId19"/>
    <p:sldId id="270" r:id="rId20"/>
    <p:sldId id="273" r:id="rId21"/>
    <p:sldId id="274" r:id="rId22"/>
    <p:sldId id="275" r:id="rId23"/>
    <p:sldId id="282" r:id="rId24"/>
    <p:sldId id="294" r:id="rId25"/>
    <p:sldId id="289" r:id="rId26"/>
    <p:sldId id="283" r:id="rId27"/>
    <p:sldId id="295" r:id="rId28"/>
    <p:sldId id="292" r:id="rId29"/>
    <p:sldId id="296" r:id="rId30"/>
    <p:sldId id="291" r:id="rId31"/>
    <p:sldId id="288" r:id="rId32"/>
    <p:sldId id="297" r:id="rId33"/>
    <p:sldId id="304" r:id="rId34"/>
    <p:sldId id="302" r:id="rId35"/>
    <p:sldId id="303" r:id="rId36"/>
    <p:sldId id="30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71" autoAdjust="0"/>
  </p:normalViewPr>
  <p:slideViewPr>
    <p:cSldViewPr>
      <p:cViewPr>
        <p:scale>
          <a:sx n="50" d="100"/>
          <a:sy n="50" d="100"/>
        </p:scale>
        <p:origin x="-1968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940285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19154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2382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925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7612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41822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67057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9664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3781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607084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10661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848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500702"/>
            <a:ext cx="7558118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Экологический проект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«Зимующие птицы»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 дошкольное образовательное учреждение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«Детский сад №22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с.Дмитриановское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6215075" cy="414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785926"/>
            <a:ext cx="7572396" cy="4357718"/>
          </a:xfrm>
        </p:spPr>
        <p:txBody>
          <a:bodyPr>
            <a:noAutofit/>
          </a:bodyPr>
          <a:lstStyle/>
          <a:p>
            <a:pPr marL="357188" lvl="0" indent="-265113" algn="just">
              <a:buFont typeface="Wingdings" pitchFamily="2" charset="2"/>
              <a:buChar char="Ø"/>
            </a:pPr>
            <a:r>
              <a:rPr lang="ru-RU" sz="2400" dirty="0" smtClean="0"/>
              <a:t>Внедрение в воспитательно-образовательный процесс эффективных методов и приемов по расширению знаний дошкольников о зимующих птицах, их повадках, особенностях жизни в зимний период.</a:t>
            </a:r>
          </a:p>
          <a:p>
            <a:pPr marL="357188" lvl="0" indent="-265113" algn="just">
              <a:buFont typeface="Wingdings" pitchFamily="2" charset="2"/>
              <a:buChar char="Ø"/>
            </a:pPr>
            <a:r>
              <a:rPr lang="ru-RU" sz="2400" dirty="0" smtClean="0"/>
              <a:t>Заготовка корма для птиц.</a:t>
            </a:r>
          </a:p>
          <a:p>
            <a:pPr marL="357188" lvl="0" indent="-265113" algn="just">
              <a:buFont typeface="Wingdings" pitchFamily="2" charset="2"/>
              <a:buChar char="Ø"/>
            </a:pPr>
            <a:r>
              <a:rPr lang="ru-RU" sz="2400" dirty="0" smtClean="0"/>
              <a:t>Подкормка и наблюдение за птицами.</a:t>
            </a:r>
          </a:p>
          <a:p>
            <a:pPr marL="357188" lvl="0" indent="-265113" algn="just">
              <a:buFont typeface="Wingdings" pitchFamily="2" charset="2"/>
              <a:buChar char="Ø"/>
            </a:pPr>
            <a:r>
              <a:rPr lang="ru-RU" sz="2400" dirty="0" smtClean="0"/>
              <a:t>Проведение цикла занятий</a:t>
            </a:r>
          </a:p>
          <a:p>
            <a:pPr marL="357188" lvl="0" indent="-265113" algn="just">
              <a:buFont typeface="Wingdings" pitchFamily="2" charset="2"/>
              <a:buChar char="Ø"/>
            </a:pPr>
            <a:r>
              <a:rPr lang="ru-RU" sz="2400" dirty="0" smtClean="0"/>
              <a:t>Взаимодействие с родителями, направленное на реализацию проекта.</a:t>
            </a:r>
            <a:endParaRPr lang="ru-RU" sz="24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1604" y="1214422"/>
            <a:ext cx="7572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2 этап Основной.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Рисунок 4" descr="C:\Users\1\Desktop\ПЕЧАТЬ РОСТОВНовая папка\птицы\pt_snegir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454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918" y="1928802"/>
            <a:ext cx="7000924" cy="414340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Оформление презентации проекта.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Выставка детских работ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Изготовление кормушек.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Оформление альбома «Зимующие птицы».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Викторина «Птицы – наши друзья».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Выводы.</a:t>
            </a:r>
            <a:endParaRPr lang="ru-RU" sz="24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1604" y="1214422"/>
            <a:ext cx="7572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 . Заключительный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Рисунок 4" descr="C:\Users\1\Desktop\ПЕЧАТЬ РОСТОВНовая папка\птицы\pt_snegir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0029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результаты: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785794"/>
            <a:ext cx="7572396" cy="6072206"/>
          </a:xfrm>
        </p:spPr>
        <p:txBody>
          <a:bodyPr>
            <a:noAutofit/>
          </a:bodyPr>
          <a:lstStyle/>
          <a:p>
            <a:pPr marL="457200" lvl="0" indent="-457200" algn="just">
              <a:buNone/>
            </a:pPr>
            <a:r>
              <a:rPr lang="ru-RU" sz="2400" dirty="0" smtClean="0"/>
              <a:t>Дети</a:t>
            </a:r>
          </a:p>
          <a:p>
            <a:pPr marL="457200" lvl="0" indent="-457200" algn="just">
              <a:buFontTx/>
              <a:buChar char="-"/>
            </a:pPr>
            <a:r>
              <a:rPr lang="ru-RU" sz="2400" dirty="0" smtClean="0"/>
              <a:t>сформированы элементарные представления о зимующих птицах;</a:t>
            </a:r>
          </a:p>
          <a:p>
            <a:pPr marL="457200" lvl="0" indent="-457200" algn="just">
              <a:buFontTx/>
              <a:buChar char="-"/>
            </a:pPr>
            <a:r>
              <a:rPr lang="ru-RU" sz="2400" dirty="0" smtClean="0"/>
              <a:t>сформированы представления о правильных способах взаимодействия с объектами природы;</a:t>
            </a:r>
          </a:p>
          <a:p>
            <a:pPr marL="457200" lvl="0" indent="-457200" algn="just">
              <a:buFontTx/>
              <a:buChar char="-"/>
            </a:pPr>
            <a:r>
              <a:rPr lang="ru-RU" sz="2400" dirty="0" smtClean="0"/>
              <a:t>развит интерес к наблюдению за объектами и явлениями природы.</a:t>
            </a:r>
          </a:p>
          <a:p>
            <a:pPr marL="457200" lvl="0" indent="-457200" algn="just">
              <a:buNone/>
            </a:pPr>
            <a:r>
              <a:rPr lang="ru-RU" sz="2400" dirty="0" smtClean="0"/>
              <a:t>Родители</a:t>
            </a:r>
          </a:p>
          <a:p>
            <a:pPr marL="457200" lvl="0" indent="-457200" algn="just">
              <a:buFontTx/>
              <a:buChar char="-"/>
            </a:pPr>
            <a:r>
              <a:rPr lang="ru-RU" sz="2400" dirty="0" smtClean="0"/>
              <a:t>повысился уровень экологической воспитанности родителей;</a:t>
            </a:r>
          </a:p>
          <a:p>
            <a:pPr marL="457200" lvl="0" indent="-457200" algn="just">
              <a:buFontTx/>
              <a:buChar char="-"/>
            </a:pPr>
            <a:r>
              <a:rPr lang="ru-RU" sz="2400" dirty="0" smtClean="0"/>
              <a:t>Проводят с детьми наблюдения в природе и пресекают попытки жестокого обращения с объектами природы;</a:t>
            </a:r>
          </a:p>
          <a:p>
            <a:pPr marL="457200" lvl="0" indent="-457200" algn="just">
              <a:buFontTx/>
              <a:buChar char="-"/>
            </a:pPr>
            <a:r>
              <a:rPr lang="ru-RU" sz="2400" dirty="0" smtClean="0"/>
              <a:t>Привлекают детей к совместному труду в природе, заботе о птицах.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sz="2400" dirty="0" smtClean="0"/>
          </a:p>
        </p:txBody>
      </p:sp>
      <p:pic>
        <p:nvPicPr>
          <p:cNvPr id="4" name="Рисунок 3" descr="C:\Users\1\Desktop\ПЕЧАТЬ РОСТОВНовая папка\птицы\pt_snegir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4475" cy="100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71480"/>
            <a:ext cx="6572264" cy="11430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результаты: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857364"/>
            <a:ext cx="7215238" cy="3143272"/>
          </a:xfrm>
        </p:spPr>
        <p:txBody>
          <a:bodyPr>
            <a:noAutofit/>
          </a:bodyPr>
          <a:lstStyle/>
          <a:p>
            <a:pPr marL="457200" lvl="0" indent="-457200" algn="just">
              <a:buNone/>
            </a:pPr>
            <a:r>
              <a:rPr lang="ru-RU" sz="2400" dirty="0" smtClean="0"/>
              <a:t>Воспитатель</a:t>
            </a:r>
          </a:p>
          <a:p>
            <a:pPr marL="457200" lvl="0" indent="-457200" algn="just">
              <a:buNone/>
            </a:pPr>
            <a:r>
              <a:rPr lang="ru-RU" sz="2400" dirty="0" smtClean="0"/>
              <a:t> -   веду активную работу по экологическому </a:t>
            </a:r>
          </a:p>
          <a:p>
            <a:pPr marL="457200" lvl="0" indent="-457200" algn="just">
              <a:buNone/>
            </a:pPr>
            <a:r>
              <a:rPr lang="ru-RU" sz="2400" dirty="0" smtClean="0"/>
              <a:t>      воспитанию детей;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ru-RU" sz="2400" dirty="0" smtClean="0"/>
              <a:t>использую различные формы работы, интеграцию образовательных областей;</a:t>
            </a:r>
          </a:p>
          <a:p>
            <a:pPr marL="457200" lvl="0" indent="-457200" algn="just">
              <a:buNone/>
            </a:pPr>
            <a:r>
              <a:rPr lang="ru-RU" sz="2400" dirty="0" smtClean="0"/>
              <a:t>   -  распространяю и обобщаю опыт</a:t>
            </a:r>
          </a:p>
        </p:txBody>
      </p:sp>
      <p:pic>
        <p:nvPicPr>
          <p:cNvPr id="4" name="Рисунок 3" descr="C:\Users\1\Desktop\ПЕЧАТЬ РОСТОВНовая папка\птицы\pt_snegir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проекта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428736"/>
            <a:ext cx="7572396" cy="471490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Заинтересованность детей совместно с родителями жизнью зимующих птиц возросла, появилось желание им помогать.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Дети активно проявили себя в творческих работах.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Возросли коммуникативные навыки.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Родители активно приняли участие в изготовлении кормушек.</a:t>
            </a:r>
            <a:endParaRPr lang="ru-RU" sz="2400" dirty="0"/>
          </a:p>
        </p:txBody>
      </p:sp>
      <p:pic>
        <p:nvPicPr>
          <p:cNvPr id="4" name="Рисунок 3" descr="C:\Users\1\Desktop\ПЕЧАТЬ РОСТОВНовая папка\птицы\pt_snegir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3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90"/>
            <a:ext cx="7572396" cy="6429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  КОРМЛЕНИЯ   ПТИЦ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928802"/>
            <a:ext cx="7572396" cy="4714908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Во время подкормки птиц не сорить, не оставлять на улице полиэтиленовые пакеты, жестяные банки, коробки.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Подкармливать в одном и том же месте, желательно в одно и то же время – птицы сами будут прилетать к месту кормления.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Кормить птиц регулярно, ежедневно. Нельзя подкармливать время от времени, в морозы нужна пища каждый день, чтобы птицам выжить.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Корма класть немного, именно для того, чтобы подкормить, поддержать в трудное время.</a:t>
            </a:r>
            <a:endParaRPr lang="ru-RU" sz="24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656286" y="0"/>
            <a:ext cx="14877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dale Sans UI"/>
                <a:cs typeface="Times New Roman" pitchFamily="18" charset="0"/>
              </a:rPr>
              <a:t>Приложение 1</a:t>
            </a:r>
            <a:endParaRPr kumimoji="0" lang="ru-RU" altLang="ja-JP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14480" y="1000108"/>
            <a:ext cx="7429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ndale Sans UI" charset="0"/>
                <a:cs typeface="Times New Roman" pitchFamily="18" charset="0"/>
              </a:rPr>
              <a:t>Что бы правильно кормить птиц, нужно соблюдать некоторые правила: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Рисунок 5" descr="C:\Users\1\Desktop\ПЕЧАТЬ РОСТОВНовая папка\птицы\pt_snegir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591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90"/>
            <a:ext cx="7572396" cy="6429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Вопросы для викторины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« Птицы – наши друзья»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642918"/>
            <a:ext cx="7358114" cy="535785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/>
          </a:p>
          <a:p>
            <a:pPr lvl="0"/>
            <a:r>
              <a:rPr lang="ru-RU" sz="2400" dirty="0" smtClean="0"/>
              <a:t>Какую птицу называют лесным доктором, почему? (дятла)</a:t>
            </a:r>
          </a:p>
          <a:p>
            <a:pPr lvl="0"/>
            <a:r>
              <a:rPr lang="ru-RU" sz="2400" dirty="0" smtClean="0"/>
              <a:t>Какую птицу называют «сплетницей» (сороку).</a:t>
            </a:r>
          </a:p>
          <a:p>
            <a:pPr lvl="0"/>
            <a:r>
              <a:rPr lang="ru-RU" sz="2400" dirty="0" smtClean="0"/>
              <a:t>Кто днем спит, ночью летает, прохожих пугает? (сова, филин).</a:t>
            </a:r>
          </a:p>
          <a:p>
            <a:pPr lvl="0"/>
            <a:r>
              <a:rPr lang="ru-RU" sz="2400" dirty="0" smtClean="0"/>
              <a:t>Что птицам страшнее зимой: холод или голод? (голод).</a:t>
            </a:r>
          </a:p>
          <a:p>
            <a:pPr lvl="0"/>
            <a:r>
              <a:rPr lang="ru-RU" sz="2400" dirty="0" smtClean="0"/>
              <a:t>Кто знаменитая </a:t>
            </a:r>
            <a:r>
              <a:rPr lang="ru-RU" sz="2400" dirty="0" err="1" smtClean="0"/>
              <a:t>каркуша</a:t>
            </a:r>
            <a:r>
              <a:rPr lang="ru-RU" sz="2400" dirty="0" smtClean="0"/>
              <a:t>? (ворона).</a:t>
            </a:r>
          </a:p>
          <a:p>
            <a:pPr lvl="0"/>
            <a:r>
              <a:rPr lang="ru-RU" sz="2400" dirty="0" smtClean="0"/>
              <a:t>Синицы высиживают птенцов летом, а клесты –</a:t>
            </a:r>
          </a:p>
          <a:p>
            <a:pPr lvl="0"/>
            <a:r>
              <a:rPr lang="ru-RU" sz="2400" dirty="0" smtClean="0"/>
              <a:t>( зимой).</a:t>
            </a:r>
          </a:p>
          <a:p>
            <a:pPr lvl="0"/>
            <a:r>
              <a:rPr lang="ru-RU" sz="2400" dirty="0" smtClean="0"/>
              <a:t>У синицы клюв тонкий, а у вороны – (толстый).</a:t>
            </a:r>
          </a:p>
          <a:p>
            <a:pPr lvl="0"/>
            <a:r>
              <a:rPr lang="ru-RU" sz="2400" dirty="0" smtClean="0"/>
              <a:t>Голубь тяжелый, а воробей – (легкий).</a:t>
            </a:r>
          </a:p>
          <a:p>
            <a:pPr lvl="0"/>
            <a:r>
              <a:rPr lang="ru-RU" sz="2400" dirty="0" smtClean="0"/>
              <a:t>У синицы хвост короткий, а у сороки  (длинный).</a:t>
            </a:r>
            <a:endParaRPr lang="ru-RU" sz="24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656286" y="0"/>
            <a:ext cx="14877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dale Sans UI"/>
                <a:cs typeface="Times New Roman" pitchFamily="18" charset="0"/>
              </a:rPr>
              <a:t>Приложение 2</a:t>
            </a:r>
            <a:endParaRPr kumimoji="0" lang="ru-RU" altLang="ja-JP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C:\Users\1\Desktop\ПЕЧАТЬ РОСТОВНовая папка\птицы\pt_snegir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90"/>
            <a:ext cx="7572396" cy="6429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Вопросы для викторины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« Птицы – наши друзья»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918" y="642918"/>
            <a:ext cx="7143800" cy="592935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/>
          </a:p>
          <a:p>
            <a:pPr lvl="0"/>
            <a:r>
              <a:rPr lang="ru-RU" sz="2400" dirty="0" smtClean="0"/>
              <a:t>Какая птица может двигаться по вертикальному стволу и вверх и вниз головой? (поползень)</a:t>
            </a:r>
          </a:p>
          <a:p>
            <a:pPr lvl="0"/>
            <a:r>
              <a:rPr lang="ru-RU" sz="2400" dirty="0" smtClean="0"/>
              <a:t>Назови зимующих птиц на голове которых есть хохол? (свиристель, чечетка).</a:t>
            </a:r>
          </a:p>
          <a:p>
            <a:pPr lvl="0"/>
            <a:r>
              <a:rPr lang="ru-RU" sz="2400" dirty="0" smtClean="0"/>
              <a:t>Какую пользу приносят синицы зимой, когда все насекомые спят? ( Ищут  в коре деревьев насекомых, личинок).</a:t>
            </a:r>
          </a:p>
          <a:p>
            <a:pPr lvl="0"/>
            <a:r>
              <a:rPr lang="ru-RU" sz="2400" dirty="0" smtClean="0"/>
              <a:t>Какая птица может двигаться по вертикальному стволу дерева только вверх головой? (дятел).</a:t>
            </a:r>
          </a:p>
          <a:p>
            <a:pPr lvl="0"/>
            <a:r>
              <a:rPr lang="ru-RU" sz="2400" dirty="0" smtClean="0"/>
              <a:t>Какие птицы перекочевывают на зиму к жилью человека? (синица, сорока, ворона).</a:t>
            </a:r>
          </a:p>
          <a:p>
            <a:pPr lvl="0"/>
            <a:r>
              <a:rPr lang="ru-RU" sz="2400" dirty="0" smtClean="0"/>
              <a:t>Для какой птицы семена репейника являются любимым кормом? (щегол)</a:t>
            </a:r>
          </a:p>
          <a:p>
            <a:pPr lvl="0">
              <a:buNone/>
            </a:pPr>
            <a:endParaRPr lang="ru-RU" sz="24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656286" y="0"/>
            <a:ext cx="14877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dale Sans UI"/>
                <a:cs typeface="Times New Roman" pitchFamily="18" charset="0"/>
              </a:rPr>
              <a:t>Приложение 2</a:t>
            </a:r>
            <a:endParaRPr kumimoji="0" lang="ru-RU" altLang="ja-JP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C:\Users\1\Desktop\ПЕЧАТЬ РОСТОВНовая папка\птицы\pt_snegir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90"/>
            <a:ext cx="7572396" cy="6429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Вопросы для викторины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« Птицы – наши друзья»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714488"/>
            <a:ext cx="7572396" cy="47149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Гусь свинье … (не товарищ).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Старого воробья на мякине …(не обманешь).  (Мякина - ботва моркови, свеклы и пр.).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Всяк кулик свое болото …(хвалит).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Всякая птица свое гнездо …(любит).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Лучше синица в руках, …(чем журавль в небе).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Плоха та птица, которая … (гнездо свое марает).</a:t>
            </a:r>
            <a:endParaRPr lang="ru-RU" sz="24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656286" y="0"/>
            <a:ext cx="14877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dale Sans UI"/>
                <a:cs typeface="Times New Roman" pitchFamily="18" charset="0"/>
              </a:rPr>
              <a:t>Приложение 2</a:t>
            </a:r>
            <a:endParaRPr kumimoji="0" lang="ru-RU" altLang="ja-JP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71604" y="1214422"/>
            <a:ext cx="7572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ndale Sans UI"/>
                <a:cs typeface="Times New Roman" pitchFamily="18" charset="0"/>
              </a:rPr>
              <a:t>Вспомните пословицу и закончите предложение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ndale Sans UI"/>
                <a:cs typeface="Times New Roman" pitchFamily="18" charset="0"/>
              </a:rPr>
              <a:t>:</a:t>
            </a:r>
            <a:endParaRPr kumimoji="0" lang="ru-RU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Рисунок 5" descr="C:\Users\1\Desktop\ПЕЧАТЬ РОСТОВНовая папка\птицы\pt_snegir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ФОТО 2017\Проект Зимующие птицы\Кормушки\IMG_20161223_1044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071678"/>
            <a:ext cx="28575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ФОТО 2017\Проект Зимующие птицы\Кормушки\IMG_20161223_1048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000240"/>
            <a:ext cx="307183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1736" y="428604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Творчество </a:t>
            </a:r>
            <a:r>
              <a:rPr lang="ru-RU" sz="3200" dirty="0" smtClean="0">
                <a:solidFill>
                  <a:srgbClr val="FFFF00"/>
                </a:solidFill>
              </a:rPr>
              <a:t>родителей</a:t>
            </a:r>
            <a:r>
              <a:rPr lang="ru-RU" sz="2400" dirty="0" smtClean="0">
                <a:solidFill>
                  <a:srgbClr val="FFFF00"/>
                </a:solidFill>
              </a:rPr>
              <a:t> и детей «ДОМИКИ– КОРМУШКИ ДЛЯ ПТИЦ»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C:\Users\1\Desktop\ПЕЧАТЬ РОСТОВНовая папка\птицы\pt_snegir_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2879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715172" cy="10001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экологического проекта 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«Зимующие птицы»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143116"/>
            <a:ext cx="8001056" cy="41687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может быть использован при работе МДОУ по примерной основной общеобразовательной программе 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 рождения до школы» под редакцией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Н.Е.Вераксы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Т.С.Комаровой, М.А.Васильевой, 2016 год. 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Соответствует Федеральным государственным стандартам.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1\Desktop\ПЕЧАТЬ РОСТОВНовая папка\птицы\pt_snegir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5742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ФОТО 2017\Проект Зимующие птицы\Кормушки\IMG_20161223_1046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928802"/>
            <a:ext cx="307183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IMG_20170131_1115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000240"/>
            <a:ext cx="271464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00364" y="357166"/>
            <a:ext cx="528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Творчество родителей и детей «ДОМИКИ – КОРМУШКИ ДЛЯ  ПТИЦ»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C:\Users\1\Desktop\ПЕЧАТЬ РОСТОВНовая папка\птицы\pt_snegir_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0023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ФОТО 2017\Проект Зимующие птицы\Кормушки\IMG_20161223_1112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928802"/>
            <a:ext cx="5572164" cy="419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ПЕЧАТЬ РОСТОВНовая папка\птицы\pt_snegir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5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ПЕЧАТЬ РОСТОВНовая папка\птицы\pt_snegir_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5742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ФОТО 2017\Проект Зимующие птицы\Кормушки\IMG_20170210_1129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643182"/>
            <a:ext cx="26432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ФОТО 2017\Проект Зимующие птицы\Кормушки\IMG_20170222_1136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214422"/>
            <a:ext cx="2786082" cy="359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ФОТО 2017\Проект Зимующие птицы\Кормушки\IMG_20170222_1135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786058"/>
            <a:ext cx="2500330" cy="353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ПЕЧАТЬ РОСТОВНовая папка\птицы\pt_snegir_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07167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86050" y="357166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КОРМЛЕНИЕ ПТИЦ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ФОТО 2017\Проект Зимующие птицы\НОД Зимующие птицы\IMG_20170113_0940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04298"/>
            <a:ext cx="5000660" cy="315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ФОТО 2017\Проект Зимующие птицы\НОД Зимующие птицы\IMG_20170113_093712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10" y="1643050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ПЕЧАТЬ РОСТОВНовая папка\птицы\pt_snegir_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7167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ФОТО 2017\Проект Зимующие птицы\НОД Зимующие птицы\IMG_20170224_0845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71678"/>
            <a:ext cx="585791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488" y="357166"/>
            <a:ext cx="571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Аппликация «ПТИЧКИ НА КОРМУШКЕ»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C:\Users\1\Desktop\ПЕЧАТЬ РОСТОВНовая папка\птицы\pt_snegir_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5742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ФОТО 2017\Проект Зимующие птицы\НОД Зимующие птицы\IMG_20170113_1053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143380"/>
            <a:ext cx="464346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ФОТО 2017\Проект Зимующие птицы\НОД Зимующие птицы\IMG_20170113_1045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71612"/>
            <a:ext cx="3286148" cy="233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ФОТО 2017\Проект Зимующие птицы\НОД Зимующие птицы\IMG_20170113_1044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571612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5984" y="285728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Аппликация  «ПТИЦЫ НА ВЕТКАХ»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C:\Users\1\Desktop\ПЕЧАТЬ РОСТОВНовая папка\птицы\pt_snegir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85918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1\Desktop\ФОТО 2017\Проект Зимующие птицы\открытое мероприятие\IMG_20170310_1639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14554"/>
            <a:ext cx="3567991" cy="421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ФОТО 2017\Проект Зимующие птицы\открытое мероприятие\IMG_20170310_1637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00174"/>
            <a:ext cx="28575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8992" y="357166"/>
            <a:ext cx="4643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Аппликация «ПТИЦЫ НА ВЕТКАХ»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C:\Users\1\Desktop\ПЕЧАТЬ РОСТОВНовая папка\птицы\pt_snegir_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ФОТО 2017\Проект Зимующие птицы\НОД Зимующие птицы\IMG_20170308_1019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071942"/>
            <a:ext cx="275882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Desktop\ФОТО 2017\Проект Зимующие птицы\НОД Зимующие птицы\IMG_20170308_1021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357298"/>
            <a:ext cx="2643206" cy="294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ФОТО 2017\Проект Зимующие птицы\НОД Зимующие птицы\IMG_20170308_1020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428736"/>
            <a:ext cx="2357454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68" y="214290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FF00"/>
                </a:solidFill>
              </a:rPr>
              <a:t>Пластилинография</a:t>
            </a:r>
            <a:r>
              <a:rPr lang="ru-RU" sz="3200" dirty="0" smtClean="0">
                <a:solidFill>
                  <a:srgbClr val="FFFF00"/>
                </a:solidFill>
              </a:rPr>
              <a:t> «СНЕГИРИ НА ВЕТКАХ»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28794" cy="130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1\Desktop\ФОТО 2017\Проект Зимующие птицы\открытое мероприятие\IMG_20170310_120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621510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28572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Выставка книг и иллюстраций о зимующих птицах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1794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ФОТО 2017\Проект Зимующие птицы\НОД Зимующие птицы\IMG_20170224_0908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7760" y="857232"/>
            <a:ext cx="41862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Desktop\ФОТО 2017\Проект Зимующие птицы\НОД Зимующие птицы\IMG_20170224_0856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000372"/>
            <a:ext cx="4857784" cy="345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ФОТО 2017\Проект Зимующие птицы\НОД Зимующие птицы\IMG_20170224_0853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378621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14612" y="28572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НАШЕ ФОТО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C:\Users\1\Desktop\ПЕЧАТЬ РОСТОВНовая папка\птицы\pt_snegir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0023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6712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проекта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«Зимующие птицы»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571612"/>
            <a:ext cx="7358114" cy="4811715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Тип проекта</a:t>
            </a:r>
            <a:r>
              <a:rPr lang="ru-RU" sz="2000" dirty="0" smtClean="0"/>
              <a:t>: информационно - творческий.</a:t>
            </a:r>
          </a:p>
          <a:p>
            <a:r>
              <a:rPr lang="ru-RU" sz="2000" b="1" dirty="0" smtClean="0"/>
              <a:t>Вид проекта</a:t>
            </a:r>
            <a:r>
              <a:rPr lang="ru-RU" sz="2000" dirty="0" smtClean="0"/>
              <a:t>: групповой.</a:t>
            </a:r>
          </a:p>
          <a:p>
            <a:pPr>
              <a:buNone/>
            </a:pPr>
            <a:r>
              <a:rPr lang="ru-RU" sz="2000" b="1" dirty="0" smtClean="0"/>
              <a:t>Форма проведения:</a:t>
            </a:r>
            <a:r>
              <a:rPr lang="ru-RU" sz="2000" dirty="0" smtClean="0"/>
              <a:t> занятия, беседы, наблюдения, экскурсии, дидактические и театрализованные игры, досуги,  трудовая деятельность, чтение художественной литературы, просмотр видеофильмов .</a:t>
            </a:r>
            <a:br>
              <a:rPr lang="ru-RU" sz="2000" dirty="0" smtClean="0"/>
            </a:br>
            <a:r>
              <a:rPr lang="ru-RU" sz="2000" b="1" dirty="0" smtClean="0"/>
              <a:t>Продолжительность:</a:t>
            </a:r>
            <a:r>
              <a:rPr lang="ru-RU" sz="2000" dirty="0" smtClean="0"/>
              <a:t> 16 января – 28 февраля 2017 года (краткосрочный).</a:t>
            </a:r>
          </a:p>
          <a:p>
            <a:r>
              <a:rPr lang="ru-RU" sz="2000" b="1" dirty="0" smtClean="0"/>
              <a:t>Возраст воспитанников</a:t>
            </a:r>
            <a:r>
              <a:rPr lang="ru-RU" sz="2000" dirty="0" smtClean="0"/>
              <a:t>: 4 - 7 лет.	</a:t>
            </a:r>
          </a:p>
          <a:p>
            <a:r>
              <a:rPr lang="ru-RU" sz="2000" b="1" dirty="0" smtClean="0"/>
              <a:t>Место проведения</a:t>
            </a:r>
            <a:r>
              <a:rPr lang="ru-RU" sz="2000" dirty="0" smtClean="0"/>
              <a:t>: экологическая зона детского сада,  группа, участок группы, семья.</a:t>
            </a:r>
          </a:p>
          <a:p>
            <a:r>
              <a:rPr lang="ru-RU" sz="2000" b="1" dirty="0" smtClean="0"/>
              <a:t>Проблема</a:t>
            </a:r>
            <a:r>
              <a:rPr lang="ru-RU" sz="2000" u="sng" dirty="0" smtClean="0"/>
              <a:t>:</a:t>
            </a:r>
            <a:r>
              <a:rPr lang="ru-RU" sz="2000" dirty="0" smtClean="0"/>
              <a:t> нет экологических знаний о зимующих птицах, не сформированы навыки оказания помощи птицам зимой.</a:t>
            </a:r>
            <a:br>
              <a:rPr lang="ru-RU" sz="2000" dirty="0" smtClean="0"/>
            </a:br>
            <a:r>
              <a:rPr lang="ru-RU" sz="2000" b="1" dirty="0" smtClean="0"/>
              <a:t>Участники:</a:t>
            </a:r>
            <a:r>
              <a:rPr lang="ru-RU" sz="2000" dirty="0" smtClean="0"/>
              <a:t> воспитатель,  дети и родители старшей разновозрастной  группы.</a:t>
            </a:r>
            <a:endParaRPr lang="ru-RU" sz="2000" dirty="0"/>
          </a:p>
        </p:txBody>
      </p:sp>
      <p:pic>
        <p:nvPicPr>
          <p:cNvPr id="4" name="Рисунок 3" descr="C:\Users\1\Desktop\ПЕЧАТЬ РОСТОВНовая папка\птицы\pt_snegir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ФОТО 2017\Проект Зимующие птицы\открытое мероприятие\IMG_20170310_1159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85926"/>
            <a:ext cx="62865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488" y="428604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Рисование «МОЯ ЛЮБИМАЯ ПТИЧКА»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C:\Users\1\Desktop\ПЕЧАТЬ РОСТОВНовая папка\птицы\pt_snegir_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879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ФОТО 2017\Проект Зимующие птицы\открытое мероприятие\IMG_20170316_0958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786058"/>
            <a:ext cx="42148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ФОТО 2017\Проект Зимующие птицы\открытое мероприятие\IMG_20170316_0930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41434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68" y="357166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Открытое мероприятие «ЗНАТОКИ ЗИМУЮЩИХ ПТИЦ»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C:\Users\1\Desktop\ПЕЧАТЬ РОСТОВНовая папка\птицы\pt_snegir_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7173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868" y="357166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 НАШИ ДОСТИЖЕНИЯ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C:\Users\1\Desktop\ПЕЧАТЬ РОСТОВНовая папка\птицы\pt_snegir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3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IMG_20170329_0733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71612"/>
            <a:ext cx="664373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6050" y="571480"/>
            <a:ext cx="60007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Помните!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Нам не унять метели,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Не растопить снега, 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Но чтобы птицы пели –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Это в наших руках.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C:\Users\1\Desktop\ПЕЧАТЬ РОСТОВНовая папка\птицы\pt_snegir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7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1643050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Ждем и готовимся к встрече гостей из теплых стран. Мастерим для них скворечники.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C:\Users\1\Desktop\ПЕЧАТЬ РОСТОВНовая папка\птицы\pt_snegir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0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ru-RU" dirty="0" smtClean="0"/>
              <a:t>Фото отчет к экологическому проекту в старшей разновозрастной группе «Зимующие птицы»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540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71480"/>
            <a:ext cx="7067128" cy="92869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68" y="1571612"/>
            <a:ext cx="5143536" cy="48117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Нет экологических знаний о зимующих птицах, не сформированы навыки оказания помощи птицам зимой</a:t>
            </a:r>
            <a:endParaRPr lang="ru-RU" sz="3600" dirty="0"/>
          </a:p>
        </p:txBody>
      </p:sp>
      <p:pic>
        <p:nvPicPr>
          <p:cNvPr id="7" name="Рисунок 6" descr="C:\Users\1\Desktop\ПЕЧАТЬ РОСТОВНовая папка\птицы\pt_snegir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5742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6712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142984"/>
            <a:ext cx="7072362" cy="4929222"/>
          </a:xfrm>
        </p:spPr>
        <p:txBody>
          <a:bodyPr>
            <a:normAutofit lnSpcReduction="10000"/>
          </a:bodyPr>
          <a:lstStyle/>
          <a:p>
            <a:pPr marL="0" indent="542925">
              <a:buNone/>
            </a:pPr>
            <a:r>
              <a:rPr lang="ru-RU" sz="2000" b="1" dirty="0" smtClean="0"/>
              <a:t>  </a:t>
            </a:r>
            <a:r>
              <a:rPr lang="ru-RU" sz="2000" dirty="0" smtClean="0"/>
              <a:t>В современных условиях проблема экологического воспитания дошкольников приобретает особую остроту и актуальность. Именно, в период дошкольного детства происходит становление человеческой личности, формирование начал экологической культуры. Поэтому, очень важно разбудить в детях интерес к живой природе, воспитывать любовь к ней, научить беречь окружающий мир.</a:t>
            </a:r>
            <a:br>
              <a:rPr lang="ru-RU" sz="2000" dirty="0" smtClean="0"/>
            </a:br>
            <a:r>
              <a:rPr lang="ru-RU" sz="2000" dirty="0" smtClean="0"/>
              <a:t>       Тема проекта, «Зимующие птицы» выбрана не случайно. Ведь именно птицы, окружают нас круглый год, принося людям пользу и радость. В холодное время года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 И мы, педагоги, совместно с родителями, должны научить воспитанников видеть это, пополняя представления о зимующих птицах, их повадках и образе жизни, создать условия для общения ребенка с миром природы.   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1\Desktop\ПЕЧАТЬ РОСТОВНовая папка\птицы\pt_snegir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6712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Цель проекта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8794" y="1285860"/>
            <a:ext cx="7000924" cy="5143536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400" dirty="0" smtClean="0"/>
              <a:t>Формировать у детей систему элементарных экологических знаний о зимующих птицах и помощи человека природе.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dirty="0" smtClean="0"/>
              <a:t>Развитие познавательных и творческих способностей детей.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Формировать отзывчивость, любовь к природе, птицам, желание помогать им.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dirty="0" smtClean="0"/>
              <a:t>Формировать самооценку своих поступков.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dirty="0" smtClean="0"/>
              <a:t>Убедить родителей принять участие в создании кормушек, выборе места расположения кормушек на участке ДОУ.</a:t>
            </a:r>
            <a:endParaRPr lang="ru-RU" sz="2400" dirty="0"/>
          </a:p>
        </p:txBody>
      </p:sp>
      <p:pic>
        <p:nvPicPr>
          <p:cNvPr id="4" name="Рисунок 3" descr="C:\Users\1\Desktop\ПЕЧАТЬ РОСТОВНовая папка\птицы\pt_snegir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591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6712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928670"/>
            <a:ext cx="7572396" cy="57150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400" dirty="0" smtClean="0"/>
              <a:t>Обучающие: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 Изучить и закрепить знания детей о зимующих птицах нашей местности, о роли человека в жизни зимующих птиц.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Расширить представления об особенностях внешнего вида, повадках, представление о видах питания птиц.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Пополнить развивающую среду по теме проекта.</a:t>
            </a:r>
          </a:p>
          <a:p>
            <a:pPr>
              <a:buNone/>
            </a:pPr>
            <a:r>
              <a:rPr lang="ru-RU" sz="2400" dirty="0" smtClean="0"/>
              <a:t>Развивающие: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Воспитывать заботливое отношение к ним, желание помогать в трудных зимних условиях.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Развивать интерес и любовь к родному краю в процессе экологического воспитания и умение отражать это в рисунке, лепке, аппликации, ручном труде</a:t>
            </a:r>
            <a:endParaRPr lang="ru-RU" sz="2400" dirty="0"/>
          </a:p>
        </p:txBody>
      </p:sp>
      <p:pic>
        <p:nvPicPr>
          <p:cNvPr id="4" name="Рисунок 3" descr="C:\Users\1\Desktop\ПЕЧАТЬ РОСТОВНовая папка\птицы\pt_snegir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6712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7422" y="928670"/>
            <a:ext cx="6786578" cy="57150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400" dirty="0" smtClean="0"/>
              <a:t>Воспитательные: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dirty="0" smtClean="0"/>
              <a:t> Воспитывать доброжелательное отношение к птицам.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Вызывать стремление беречь их, помогать зимующим птицам.</a:t>
            </a:r>
          </a:p>
        </p:txBody>
      </p:sp>
      <p:pic>
        <p:nvPicPr>
          <p:cNvPr id="4" name="Рисунок 3" descr="C:\Users\1\Desktop\ПЕЧАТЬ РОСТОВНовая папка\птицы\pt_snegir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0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918" y="1500174"/>
            <a:ext cx="7358082" cy="4857784"/>
          </a:xfrm>
        </p:spPr>
        <p:txBody>
          <a:bodyPr>
            <a:no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dirty="0" smtClean="0"/>
              <a:t>Определение темы с учетом интереса и знаний детей о зимующих птицах.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dirty="0" smtClean="0"/>
              <a:t>Планирование предстоящей деятельности, направленной на реализацию проекта.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dirty="0" smtClean="0"/>
              <a:t>Сбор и анализ литературы по данной теме.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dirty="0" smtClean="0"/>
              <a:t>Обеспечение дидактическим материалом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endParaRPr lang="ru-RU" sz="24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1604" y="928670"/>
            <a:ext cx="7572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 этап . Подготовительный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Рисунок 4" descr="C:\Users\1\Desktop\ПЕЧАТЬ РОСТОВНовая папка\птицы\pt_snegir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3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78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904</Words>
  <Application>Microsoft Office PowerPoint</Application>
  <PresentationFormat>Экран (4:3)</PresentationFormat>
  <Paragraphs>134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Экологический проект «Зимующие птицы» </vt:lpstr>
      <vt:lpstr>Паспорт экологического проекта  «Зимующие птицы»</vt:lpstr>
      <vt:lpstr>Паспорт проекта «Зимующие птицы»</vt:lpstr>
      <vt:lpstr>ПРОБЛЕМА</vt:lpstr>
      <vt:lpstr>Актуальность</vt:lpstr>
      <vt:lpstr>Цель проекта</vt:lpstr>
      <vt:lpstr>Задачи проекта</vt:lpstr>
      <vt:lpstr>Задачи проекта</vt:lpstr>
      <vt:lpstr>Этапы реализации проекта</vt:lpstr>
      <vt:lpstr>Этапы реализации проекта</vt:lpstr>
      <vt:lpstr>Этапы реализации проекта</vt:lpstr>
      <vt:lpstr>Ожидаемые результаты:</vt:lpstr>
      <vt:lpstr>Ожидаемые результаты:</vt:lpstr>
      <vt:lpstr>Итоги проекта</vt:lpstr>
      <vt:lpstr>ПРАВИЛА   КОРМЛЕНИЯ   ПТИЦ</vt:lpstr>
      <vt:lpstr>Вопросы для викторины  « Птицы – наши друзья»</vt:lpstr>
      <vt:lpstr>Вопросы для викторины  « Птицы – наши друзья»</vt:lpstr>
      <vt:lpstr>Вопросы для викторины  « Птицы – наши друзья»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Фото отчет к экологическому проекту в старшей разновозрастной группе «Зимующие птицы»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Инна</dc:creator>
  <dc:description>Корпорация Майкрософт
Шаблон оформления</dc:description>
  <cp:lastModifiedBy>1</cp:lastModifiedBy>
  <cp:revision>81</cp:revision>
  <dcterms:created xsi:type="dcterms:W3CDTF">2012-12-30T16:04:43Z</dcterms:created>
  <dcterms:modified xsi:type="dcterms:W3CDTF">2017-10-20T11:11:45Z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